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1" r:id="rId1"/>
    <p:sldMasterId id="2147483737" r:id="rId2"/>
  </p:sldMasterIdLst>
  <p:notesMasterIdLst>
    <p:notesMasterId r:id="rId31"/>
  </p:notesMasterIdLst>
  <p:handoutMasterIdLst>
    <p:handoutMasterId r:id="rId32"/>
  </p:handoutMasterIdLst>
  <p:sldIdLst>
    <p:sldId id="538" r:id="rId3"/>
    <p:sldId id="539" r:id="rId4"/>
    <p:sldId id="540" r:id="rId5"/>
    <p:sldId id="541" r:id="rId6"/>
    <p:sldId id="263" r:id="rId7"/>
    <p:sldId id="542" r:id="rId8"/>
    <p:sldId id="543" r:id="rId9"/>
    <p:sldId id="544" r:id="rId10"/>
    <p:sldId id="559" r:id="rId11"/>
    <p:sldId id="547" r:id="rId12"/>
    <p:sldId id="377" r:id="rId13"/>
    <p:sldId id="478" r:id="rId14"/>
    <p:sldId id="548" r:id="rId15"/>
    <p:sldId id="529" r:id="rId16"/>
    <p:sldId id="549" r:id="rId17"/>
    <p:sldId id="481" r:id="rId18"/>
    <p:sldId id="550" r:id="rId19"/>
    <p:sldId id="485" r:id="rId20"/>
    <p:sldId id="487" r:id="rId21"/>
    <p:sldId id="551" r:id="rId22"/>
    <p:sldId id="553" r:id="rId23"/>
    <p:sldId id="554" r:id="rId24"/>
    <p:sldId id="555" r:id="rId25"/>
    <p:sldId id="556" r:id="rId26"/>
    <p:sldId id="557" r:id="rId27"/>
    <p:sldId id="448" r:id="rId28"/>
    <p:sldId id="452" r:id="rId29"/>
    <p:sldId id="55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12C0"/>
    <a:srgbClr val="FB23C2"/>
    <a:srgbClr val="3F8892"/>
    <a:srgbClr val="B482DA"/>
    <a:srgbClr val="CBCBCB"/>
    <a:srgbClr val="A7DDE1"/>
    <a:srgbClr val="FF0000"/>
    <a:srgbClr val="F9FCD0"/>
    <a:srgbClr val="0069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7" autoAdjust="0"/>
    <p:restoredTop sz="94660"/>
  </p:normalViewPr>
  <p:slideViewPr>
    <p:cSldViewPr snapToGrid="0">
      <p:cViewPr varScale="1">
        <p:scale>
          <a:sx n="67" d="100"/>
          <a:sy n="67" d="100"/>
        </p:scale>
        <p:origin x="384" y="48"/>
      </p:cViewPr>
      <p:guideLst/>
    </p:cSldViewPr>
  </p:slideViewPr>
  <p:notesTextViewPr>
    <p:cViewPr>
      <p:scale>
        <a:sx n="1" d="1"/>
        <a:sy n="1" d="1"/>
      </p:scale>
      <p:origin x="0" y="0"/>
    </p:cViewPr>
  </p:notesTextViewPr>
  <p:notesViewPr>
    <p:cSldViewPr snapToGrid="0">
      <p:cViewPr varScale="1">
        <p:scale>
          <a:sx n="53" d="100"/>
          <a:sy n="53" d="100"/>
        </p:scale>
        <p:origin x="2648" y="5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F811939-E9DC-4B76-AA6C-2F50C6A2849D}" type="datetimeFigureOut">
              <a:rPr lang="en-GB" smtClean="0"/>
              <a:t>21/09/2018</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116A184-380F-4DA2-A48B-89D28F86972D}" type="slidenum">
              <a:rPr lang="en-GB" smtClean="0"/>
              <a:t>‹#›</a:t>
            </a:fld>
            <a:endParaRPr lang="en-GB" dirty="0"/>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703847" cy="630297"/>
          </a:xfrm>
          <a:prstGeom prst="rect">
            <a:avLst/>
          </a:prstGeom>
        </p:spPr>
      </p:pic>
    </p:spTree>
    <p:extLst>
      <p:ext uri="{BB962C8B-B14F-4D97-AF65-F5344CB8AC3E}">
        <p14:creationId xmlns:p14="http://schemas.microsoft.com/office/powerpoint/2010/main" val="21365661"/>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0E1E27-8D30-46C7-8C62-681E48BE9B1E}" type="datetimeFigureOut">
              <a:rPr lang="en-GB" smtClean="0"/>
              <a:t>21/09/2018</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1C18C5-F3FA-4D0A-A9B9-2971BB5756E1}" type="slidenum">
              <a:rPr lang="en-GB" smtClean="0"/>
              <a:t>‹#›</a:t>
            </a:fld>
            <a:endParaRPr lang="en-GB" dirty="0"/>
          </a:p>
        </p:txBody>
      </p:sp>
    </p:spTree>
    <p:extLst>
      <p:ext uri="{BB962C8B-B14F-4D97-AF65-F5344CB8AC3E}">
        <p14:creationId xmlns:p14="http://schemas.microsoft.com/office/powerpoint/2010/main" val="361435201"/>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endParaRPr lang="en-GB" dirty="0">
              <a:solidFill>
                <a:prstClr val="black"/>
              </a:solidFill>
            </a:endParaRPr>
          </a:p>
        </p:txBody>
      </p:sp>
      <p:sp>
        <p:nvSpPr>
          <p:cNvPr id="5" name="Slide Number Placeholder 4"/>
          <p:cNvSpPr>
            <a:spLocks noGrp="1"/>
          </p:cNvSpPr>
          <p:nvPr>
            <p:ph type="sldNum" sz="quarter" idx="11"/>
          </p:nvPr>
        </p:nvSpPr>
        <p:spPr/>
        <p:txBody>
          <a:bodyPr/>
          <a:lstStyle/>
          <a:p>
            <a:fld id="{DA1C18C5-F3FA-4D0A-A9B9-2971BB5756E1}" type="slidenum">
              <a:rPr lang="en-GB" smtClean="0">
                <a:solidFill>
                  <a:prstClr val="black"/>
                </a:solidFill>
              </a:rPr>
              <a:pPr/>
              <a:t>1</a:t>
            </a:fld>
            <a:endParaRPr lang="en-GB" dirty="0">
              <a:solidFill>
                <a:prstClr val="black"/>
              </a:solidFill>
            </a:endParaRPr>
          </a:p>
        </p:txBody>
      </p:sp>
    </p:spTree>
    <p:extLst>
      <p:ext uri="{BB962C8B-B14F-4D97-AF65-F5344CB8AC3E}">
        <p14:creationId xmlns:p14="http://schemas.microsoft.com/office/powerpoint/2010/main" val="1974890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BB252E-798C-4DBA-9397-81E6123FBAF4}" type="slidenum">
              <a:rPr lang="en-GB" smtClean="0">
                <a:solidFill>
                  <a:prstClr val="black"/>
                </a:solidFill>
              </a:rPr>
              <a:pPr/>
              <a:t>2</a:t>
            </a:fld>
            <a:endParaRPr lang="en-GB" dirty="0">
              <a:solidFill>
                <a:prstClr val="black"/>
              </a:solidFill>
            </a:endParaRPr>
          </a:p>
        </p:txBody>
      </p:sp>
    </p:spTree>
    <p:extLst>
      <p:ext uri="{BB962C8B-B14F-4D97-AF65-F5344CB8AC3E}">
        <p14:creationId xmlns:p14="http://schemas.microsoft.com/office/powerpoint/2010/main" val="1466084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67833" y="1122363"/>
            <a:ext cx="11291776"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467833" y="3602038"/>
            <a:ext cx="11291776"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Tree>
    <p:extLst>
      <p:ext uri="{BB962C8B-B14F-4D97-AF65-F5344CB8AC3E}">
        <p14:creationId xmlns:p14="http://schemas.microsoft.com/office/powerpoint/2010/main" val="346665094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21/09/2018</a:t>
            </a:fld>
            <a:endParaRPr lang="en-GB" dirty="0">
              <a:solidFill>
                <a:srgbClr val="35372F"/>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38231905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21/09/2018</a:t>
            </a:fld>
            <a:endParaRPr lang="en-GB" dirty="0">
              <a:solidFill>
                <a:srgbClr val="35372F"/>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150088238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Title 6"/>
          <p:cNvSpPr>
            <a:spLocks noGrp="1"/>
          </p:cNvSpPr>
          <p:nvPr>
            <p:ph type="title"/>
          </p:nvPr>
        </p:nvSpPr>
        <p:spPr/>
        <p:txBody>
          <a:bodyPr/>
          <a:lstStyle/>
          <a:p>
            <a:r>
              <a:rPr lang="en-US" smtClean="0"/>
              <a:t>Click to edit Master title style</a:t>
            </a:r>
            <a:endParaRPr lang="en-GB"/>
          </a:p>
        </p:txBody>
      </p:sp>
      <p:sp>
        <p:nvSpPr>
          <p:cNvPr id="8" name="Date Placeholder 7"/>
          <p:cNvSpPr>
            <a:spLocks noGrp="1"/>
          </p:cNvSpPr>
          <p:nvPr>
            <p:ph type="dt" sz="half" idx="10"/>
          </p:nvPr>
        </p:nvSpPr>
        <p:spPr>
          <a:xfrm>
            <a:off x="838201" y="6356351"/>
            <a:ext cx="2743200" cy="365125"/>
          </a:xfrm>
          <a:prstGeom prst="rect">
            <a:avLst/>
          </a:prstGeom>
        </p:spPr>
        <p:txBody>
          <a:bodyPr/>
          <a:lstStyle/>
          <a:p>
            <a:fld id="{1DA75472-A2B2-4D99-9D5D-B76258FC6896}" type="datetime1">
              <a:rPr lang="en-GB" smtClean="0">
                <a:solidFill>
                  <a:srgbClr val="35372F"/>
                </a:solidFill>
              </a:rPr>
              <a:pPr/>
              <a:t>21/09/2018</a:t>
            </a:fld>
            <a:endParaRPr lang="en-GB" dirty="0">
              <a:solidFill>
                <a:srgbClr val="35372F"/>
              </a:solidFill>
            </a:endParaRPr>
          </a:p>
        </p:txBody>
      </p:sp>
      <p:sp>
        <p:nvSpPr>
          <p:cNvPr id="9" name="Footer Placeholder 8"/>
          <p:cNvSpPr>
            <a:spLocks noGrp="1"/>
          </p:cNvSpPr>
          <p:nvPr>
            <p:ph type="ftr" sz="quarter" idx="11"/>
          </p:nvPr>
        </p:nvSpPr>
        <p:spPr>
          <a:xfrm>
            <a:off x="4038602" y="6356351"/>
            <a:ext cx="4114800" cy="365125"/>
          </a:xfrm>
          <a:prstGeom prst="rect">
            <a:avLst/>
          </a:prstGeom>
        </p:spPr>
        <p:txBody>
          <a:bodyPr/>
          <a:lstStyle/>
          <a:p>
            <a:endParaRPr lang="en-GB" dirty="0">
              <a:solidFill>
                <a:srgbClr val="35372F"/>
              </a:solidFill>
            </a:endParaRPr>
          </a:p>
        </p:txBody>
      </p:sp>
      <p:sp>
        <p:nvSpPr>
          <p:cNvPr id="10" name="Slide Number Placeholder 9"/>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2530623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Date Placeholder 2"/>
          <p:cNvSpPr>
            <a:spLocks noGrp="1"/>
          </p:cNvSpPr>
          <p:nvPr>
            <p:ph type="dt" sz="half" idx="10"/>
          </p:nvPr>
        </p:nvSpPr>
        <p:spPr>
          <a:xfrm>
            <a:off x="838201" y="6356351"/>
            <a:ext cx="2743200" cy="365125"/>
          </a:xfrm>
          <a:prstGeom prst="rect">
            <a:avLst/>
          </a:prstGeom>
        </p:spPr>
        <p:txBody>
          <a:bodyPr/>
          <a:lstStyle/>
          <a:p>
            <a:fld id="{DF0EC0FD-F6C7-44DD-B05F-9F722E41B7C8}" type="datetime1">
              <a:rPr lang="en-GB" smtClean="0">
                <a:solidFill>
                  <a:srgbClr val="35372F"/>
                </a:solidFill>
              </a:rPr>
              <a:pPr/>
              <a:t>21/09/2018</a:t>
            </a:fld>
            <a:endParaRPr lang="en-GB" dirty="0">
              <a:solidFill>
                <a:srgbClr val="35372F"/>
              </a:solidFill>
            </a:endParaRPr>
          </a:p>
        </p:txBody>
      </p:sp>
      <p:sp>
        <p:nvSpPr>
          <p:cNvPr id="4" name="Footer Placeholder 3"/>
          <p:cNvSpPr>
            <a:spLocks noGrp="1"/>
          </p:cNvSpPr>
          <p:nvPr>
            <p:ph type="ftr" sz="quarter" idx="11"/>
          </p:nvPr>
        </p:nvSpPr>
        <p:spPr>
          <a:xfrm>
            <a:off x="4038602" y="6356351"/>
            <a:ext cx="4114800" cy="365125"/>
          </a:xfrm>
          <a:prstGeom prst="rect">
            <a:avLst/>
          </a:prstGeom>
        </p:spPr>
        <p:txBody>
          <a:bodyPr/>
          <a:lstStyle/>
          <a:p>
            <a:endParaRPr lang="en-GB" dirty="0">
              <a:solidFill>
                <a:srgbClr val="35372F"/>
              </a:solidFill>
            </a:endParaRPr>
          </a:p>
        </p:txBody>
      </p:sp>
      <p:sp>
        <p:nvSpPr>
          <p:cNvPr id="5" name="Slide Number Placeholder 4"/>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20492213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Title 6"/>
          <p:cNvSpPr>
            <a:spLocks noGrp="1"/>
          </p:cNvSpPr>
          <p:nvPr>
            <p:ph type="title"/>
          </p:nvPr>
        </p:nvSpPr>
        <p:spPr/>
        <p:txBody>
          <a:bodyPr/>
          <a:lstStyle/>
          <a:p>
            <a:r>
              <a:rPr lang="en-US" smtClean="0"/>
              <a:t>Click to edit Master title style</a:t>
            </a:r>
            <a:endParaRPr lang="en-GB"/>
          </a:p>
        </p:txBody>
      </p:sp>
      <p:sp>
        <p:nvSpPr>
          <p:cNvPr id="8" name="Date Placeholder 7"/>
          <p:cNvSpPr>
            <a:spLocks noGrp="1"/>
          </p:cNvSpPr>
          <p:nvPr>
            <p:ph type="dt" sz="half" idx="10"/>
          </p:nvPr>
        </p:nvSpPr>
        <p:spPr>
          <a:xfrm>
            <a:off x="838201" y="6356351"/>
            <a:ext cx="2743200" cy="365125"/>
          </a:xfrm>
          <a:prstGeom prst="rect">
            <a:avLst/>
          </a:prstGeom>
        </p:spPr>
        <p:txBody>
          <a:bodyPr/>
          <a:lstStyle/>
          <a:p>
            <a:fld id="{1DA75472-A2B2-4D99-9D5D-B76258FC6896}" type="datetime1">
              <a:rPr lang="en-GB" smtClean="0">
                <a:solidFill>
                  <a:srgbClr val="35372F"/>
                </a:solidFill>
              </a:rPr>
              <a:pPr/>
              <a:t>21/09/2018</a:t>
            </a:fld>
            <a:endParaRPr lang="en-GB" dirty="0">
              <a:solidFill>
                <a:srgbClr val="35372F"/>
              </a:solidFill>
            </a:endParaRPr>
          </a:p>
        </p:txBody>
      </p:sp>
      <p:sp>
        <p:nvSpPr>
          <p:cNvPr id="9" name="Footer Placeholder 8"/>
          <p:cNvSpPr>
            <a:spLocks noGrp="1"/>
          </p:cNvSpPr>
          <p:nvPr>
            <p:ph type="ftr" sz="quarter" idx="11"/>
          </p:nvPr>
        </p:nvSpPr>
        <p:spPr>
          <a:xfrm>
            <a:off x="4038602" y="6356351"/>
            <a:ext cx="4114800" cy="365125"/>
          </a:xfrm>
          <a:prstGeom prst="rect">
            <a:avLst/>
          </a:prstGeom>
        </p:spPr>
        <p:txBody>
          <a:bodyPr/>
          <a:lstStyle/>
          <a:p>
            <a:r>
              <a:rPr lang="en-GB" dirty="0" smtClean="0">
                <a:solidFill>
                  <a:srgbClr val="35372F"/>
                </a:solidFill>
              </a:rPr>
              <a:t> </a:t>
            </a:r>
            <a:endParaRPr lang="en-GB" dirty="0">
              <a:solidFill>
                <a:srgbClr val="35372F"/>
              </a:solidFill>
            </a:endParaRPr>
          </a:p>
        </p:txBody>
      </p:sp>
      <p:sp>
        <p:nvSpPr>
          <p:cNvPr id="10" name="Slide Number Placeholder 9"/>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18136580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Date Placeholder 2"/>
          <p:cNvSpPr>
            <a:spLocks noGrp="1"/>
          </p:cNvSpPr>
          <p:nvPr>
            <p:ph type="dt" sz="half" idx="10"/>
          </p:nvPr>
        </p:nvSpPr>
        <p:spPr>
          <a:xfrm>
            <a:off x="838201" y="6356351"/>
            <a:ext cx="2743200" cy="365125"/>
          </a:xfrm>
          <a:prstGeom prst="rect">
            <a:avLst/>
          </a:prstGeom>
        </p:spPr>
        <p:txBody>
          <a:bodyPr/>
          <a:lstStyle/>
          <a:p>
            <a:fld id="{DF0EC0FD-F6C7-44DD-B05F-9F722E41B7C8}" type="datetime1">
              <a:rPr lang="en-GB" smtClean="0">
                <a:solidFill>
                  <a:srgbClr val="35372F"/>
                </a:solidFill>
              </a:rPr>
              <a:pPr/>
              <a:t>21/09/2018</a:t>
            </a:fld>
            <a:endParaRPr lang="en-GB" dirty="0">
              <a:solidFill>
                <a:srgbClr val="35372F"/>
              </a:solidFill>
            </a:endParaRPr>
          </a:p>
        </p:txBody>
      </p:sp>
      <p:sp>
        <p:nvSpPr>
          <p:cNvPr id="4" name="Footer Placeholder 3"/>
          <p:cNvSpPr>
            <a:spLocks noGrp="1"/>
          </p:cNvSpPr>
          <p:nvPr>
            <p:ph type="ftr" sz="quarter" idx="11"/>
          </p:nvPr>
        </p:nvSpPr>
        <p:spPr>
          <a:xfrm>
            <a:off x="4038602" y="6356351"/>
            <a:ext cx="4114800" cy="365125"/>
          </a:xfrm>
          <a:prstGeom prst="rect">
            <a:avLst/>
          </a:prstGeom>
        </p:spPr>
        <p:txBody>
          <a:bodyPr/>
          <a:lstStyle/>
          <a:p>
            <a:r>
              <a:rPr lang="en-GB" dirty="0" smtClean="0">
                <a:solidFill>
                  <a:srgbClr val="35372F"/>
                </a:solidFill>
              </a:rPr>
              <a:t> </a:t>
            </a:r>
            <a:endParaRPr lang="en-GB" dirty="0">
              <a:solidFill>
                <a:srgbClr val="35372F"/>
              </a:solidFill>
            </a:endParaRPr>
          </a:p>
        </p:txBody>
      </p:sp>
      <p:sp>
        <p:nvSpPr>
          <p:cNvPr id="5" name="Slide Number Placeholder 4"/>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30201184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Title 6"/>
          <p:cNvSpPr>
            <a:spLocks noGrp="1"/>
          </p:cNvSpPr>
          <p:nvPr>
            <p:ph type="title"/>
          </p:nvPr>
        </p:nvSpPr>
        <p:spPr/>
        <p:txBody>
          <a:bodyPr/>
          <a:lstStyle/>
          <a:p>
            <a:r>
              <a:rPr lang="en-US" smtClean="0"/>
              <a:t>Click to edit Master title style</a:t>
            </a:r>
            <a:endParaRPr lang="en-GB"/>
          </a:p>
        </p:txBody>
      </p:sp>
      <p:sp>
        <p:nvSpPr>
          <p:cNvPr id="8" name="Date Placeholder 7"/>
          <p:cNvSpPr>
            <a:spLocks noGrp="1"/>
          </p:cNvSpPr>
          <p:nvPr>
            <p:ph type="dt" sz="half" idx="10"/>
          </p:nvPr>
        </p:nvSpPr>
        <p:spPr>
          <a:xfrm>
            <a:off x="262465" y="6356350"/>
            <a:ext cx="2743200" cy="365125"/>
          </a:xfrm>
          <a:prstGeom prst="rect">
            <a:avLst/>
          </a:prstGeom>
        </p:spPr>
        <p:txBody>
          <a:bodyPr/>
          <a:lstStyle/>
          <a:p>
            <a:fld id="{1DA75472-A2B2-4D99-9D5D-B76258FC6896}" type="datetime1">
              <a:rPr lang="en-GB" smtClean="0">
                <a:solidFill>
                  <a:srgbClr val="35372F"/>
                </a:solidFill>
              </a:rPr>
              <a:pPr/>
              <a:t>21/09/2018</a:t>
            </a:fld>
            <a:endParaRPr lang="en-GB" dirty="0">
              <a:solidFill>
                <a:srgbClr val="35372F"/>
              </a:solidFill>
            </a:endParaRPr>
          </a:p>
        </p:txBody>
      </p:sp>
      <p:sp>
        <p:nvSpPr>
          <p:cNvPr id="9" name="Footer Placeholder 8"/>
          <p:cNvSpPr>
            <a:spLocks noGrp="1"/>
          </p:cNvSpPr>
          <p:nvPr>
            <p:ph type="ftr" sz="quarter" idx="11"/>
          </p:nvPr>
        </p:nvSpPr>
        <p:spPr>
          <a:xfrm>
            <a:off x="3869268" y="6356350"/>
            <a:ext cx="5911517" cy="365125"/>
          </a:xfrm>
          <a:prstGeom prst="rect">
            <a:avLst/>
          </a:prstGeom>
        </p:spPr>
        <p:txBody>
          <a:bodyPr/>
          <a:lstStyle/>
          <a:p>
            <a:r>
              <a:rPr lang="en-GB" dirty="0" smtClean="0">
                <a:solidFill>
                  <a:srgbClr val="35372F"/>
                </a:solidFill>
              </a:rPr>
              <a:t> </a:t>
            </a:r>
            <a:endParaRPr lang="en-GB" dirty="0">
              <a:solidFill>
                <a:srgbClr val="35372F"/>
              </a:solidFill>
            </a:endParaRPr>
          </a:p>
        </p:txBody>
      </p:sp>
      <p:sp>
        <p:nvSpPr>
          <p:cNvPr id="10" name="Slide Number Placeholder 9"/>
          <p:cNvSpPr>
            <a:spLocks noGrp="1"/>
          </p:cNvSpPr>
          <p:nvPr>
            <p:ph type="sldNum" sz="quarter" idx="12"/>
          </p:nvPr>
        </p:nvSpPr>
        <p:spPr>
          <a:xfrm>
            <a:off x="10634135" y="6356350"/>
            <a:ext cx="1530927" cy="365125"/>
          </a:xfrm>
          <a:prstGeom prst="rect">
            <a:avLst/>
          </a:prstGeom>
        </p:spPr>
        <p:txBody>
          <a:bodyPr/>
          <a:lstStyle/>
          <a:p>
            <a:fld id="{CADB531D-2584-48E8-974B-990AB77A0882}"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19023003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Date Placeholder 2"/>
          <p:cNvSpPr>
            <a:spLocks noGrp="1"/>
          </p:cNvSpPr>
          <p:nvPr>
            <p:ph type="dt" sz="half" idx="10"/>
          </p:nvPr>
        </p:nvSpPr>
        <p:spPr>
          <a:xfrm>
            <a:off x="262465" y="6356350"/>
            <a:ext cx="2743200" cy="365125"/>
          </a:xfrm>
          <a:prstGeom prst="rect">
            <a:avLst/>
          </a:prstGeom>
        </p:spPr>
        <p:txBody>
          <a:bodyPr/>
          <a:lstStyle/>
          <a:p>
            <a:fld id="{DF0EC0FD-F6C7-44DD-B05F-9F722E41B7C8}" type="datetime1">
              <a:rPr lang="en-GB" smtClean="0">
                <a:solidFill>
                  <a:srgbClr val="35372F"/>
                </a:solidFill>
              </a:rPr>
              <a:pPr/>
              <a:t>21/09/2018</a:t>
            </a:fld>
            <a:endParaRPr lang="en-GB" dirty="0">
              <a:solidFill>
                <a:srgbClr val="35372F"/>
              </a:solidFill>
            </a:endParaRPr>
          </a:p>
        </p:txBody>
      </p:sp>
      <p:sp>
        <p:nvSpPr>
          <p:cNvPr id="4" name="Footer Placeholder 3"/>
          <p:cNvSpPr>
            <a:spLocks noGrp="1"/>
          </p:cNvSpPr>
          <p:nvPr>
            <p:ph type="ftr" sz="quarter" idx="11"/>
          </p:nvPr>
        </p:nvSpPr>
        <p:spPr>
          <a:xfrm>
            <a:off x="3869268" y="6356350"/>
            <a:ext cx="5911517" cy="365125"/>
          </a:xfrm>
          <a:prstGeom prst="rect">
            <a:avLst/>
          </a:prstGeom>
        </p:spPr>
        <p:txBody>
          <a:bodyPr/>
          <a:lstStyle/>
          <a:p>
            <a:r>
              <a:rPr lang="en-GB" dirty="0" smtClean="0">
                <a:solidFill>
                  <a:srgbClr val="35372F"/>
                </a:solidFill>
              </a:rPr>
              <a:t> </a:t>
            </a:r>
            <a:endParaRPr lang="en-GB" dirty="0">
              <a:solidFill>
                <a:srgbClr val="35372F"/>
              </a:solidFill>
            </a:endParaRPr>
          </a:p>
        </p:txBody>
      </p:sp>
      <p:sp>
        <p:nvSpPr>
          <p:cNvPr id="5" name="Slide Number Placeholder 4"/>
          <p:cNvSpPr>
            <a:spLocks noGrp="1"/>
          </p:cNvSpPr>
          <p:nvPr>
            <p:ph type="sldNum" sz="quarter" idx="12"/>
          </p:nvPr>
        </p:nvSpPr>
        <p:spPr>
          <a:xfrm>
            <a:off x="10634135" y="6356350"/>
            <a:ext cx="1530927" cy="365125"/>
          </a:xfrm>
          <a:prstGeom prst="rect">
            <a:avLst/>
          </a:prstGeom>
        </p:spPr>
        <p:txBody>
          <a:bodyPr/>
          <a:lstStyle/>
          <a:p>
            <a:fld id="{CADB531D-2584-48E8-974B-990AB77A0882}"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861973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6"/>
          <p:cNvSpPr>
            <a:spLocks noGrp="1"/>
          </p:cNvSpPr>
          <p:nvPr>
            <p:ph type="title"/>
          </p:nvPr>
        </p:nvSpPr>
        <p:spPr/>
        <p:txBody>
          <a:bodyPr/>
          <a:lstStyle/>
          <a:p>
            <a:r>
              <a:rPr lang="en-US"/>
              <a:t>Click to edit Master title style</a:t>
            </a:r>
            <a:endParaRPr lang="en-GB"/>
          </a:p>
        </p:txBody>
      </p:sp>
      <p:sp>
        <p:nvSpPr>
          <p:cNvPr id="8" name="Date Placeholder 7"/>
          <p:cNvSpPr>
            <a:spLocks noGrp="1"/>
          </p:cNvSpPr>
          <p:nvPr>
            <p:ph type="dt" sz="half" idx="10"/>
          </p:nvPr>
        </p:nvSpPr>
        <p:spPr>
          <a:xfrm>
            <a:off x="1142996" y="6223828"/>
            <a:ext cx="2329074" cy="365125"/>
          </a:xfrm>
          <a:prstGeom prst="rect">
            <a:avLst/>
          </a:prstGeom>
        </p:spPr>
        <p:txBody>
          <a:bodyPr/>
          <a:lstStyle/>
          <a:p>
            <a:fld id="{1DA75472-A2B2-4D99-9D5D-B76258FC6896}" type="datetime1">
              <a:rPr lang="en-GB" smtClean="0">
                <a:solidFill>
                  <a:srgbClr val="35372F"/>
                </a:solidFill>
              </a:rPr>
              <a:pPr/>
              <a:t>21/09/2018</a:t>
            </a:fld>
            <a:endParaRPr lang="en-GB" dirty="0">
              <a:solidFill>
                <a:srgbClr val="35372F"/>
              </a:solidFill>
            </a:endParaRPr>
          </a:p>
        </p:txBody>
      </p:sp>
      <p:sp>
        <p:nvSpPr>
          <p:cNvPr id="9" name="Footer Placeholder 8"/>
          <p:cNvSpPr>
            <a:spLocks noGrp="1"/>
          </p:cNvSpPr>
          <p:nvPr>
            <p:ph type="ftr" sz="quarter" idx="11"/>
          </p:nvPr>
        </p:nvSpPr>
        <p:spPr>
          <a:xfrm>
            <a:off x="3949148" y="6223828"/>
            <a:ext cx="4717774" cy="365125"/>
          </a:xfrm>
          <a:prstGeom prst="rect">
            <a:avLst/>
          </a:prstGeom>
        </p:spPr>
        <p:txBody>
          <a:bodyPr/>
          <a:lstStyle/>
          <a:p>
            <a:endParaRPr lang="en-GB" dirty="0">
              <a:solidFill>
                <a:srgbClr val="35372F"/>
              </a:solidFill>
            </a:endParaRPr>
          </a:p>
        </p:txBody>
      </p:sp>
      <p:sp>
        <p:nvSpPr>
          <p:cNvPr id="10" name="Slide Number Placeholder 9"/>
          <p:cNvSpPr>
            <a:spLocks noGrp="1"/>
          </p:cNvSpPr>
          <p:nvPr>
            <p:ph type="sldNum" sz="quarter" idx="12"/>
          </p:nvPr>
        </p:nvSpPr>
        <p:spPr>
          <a:xfrm>
            <a:off x="9329530" y="6223828"/>
            <a:ext cx="1706217" cy="365125"/>
          </a:xfrm>
          <a:prstGeom prst="rect">
            <a:avLst/>
          </a:prstGeom>
        </p:spPr>
        <p:txBody>
          <a:bodyPr/>
          <a:lstStyle/>
          <a:p>
            <a:fld id="{CADB531D-2584-48E8-974B-990AB77A0882}"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24500697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Date Placeholder 2"/>
          <p:cNvSpPr>
            <a:spLocks noGrp="1"/>
          </p:cNvSpPr>
          <p:nvPr>
            <p:ph type="dt" sz="half" idx="10"/>
          </p:nvPr>
        </p:nvSpPr>
        <p:spPr>
          <a:xfrm>
            <a:off x="1142996" y="6223828"/>
            <a:ext cx="2329074" cy="365125"/>
          </a:xfrm>
          <a:prstGeom prst="rect">
            <a:avLst/>
          </a:prstGeom>
        </p:spPr>
        <p:txBody>
          <a:bodyPr/>
          <a:lstStyle/>
          <a:p>
            <a:fld id="{DF0EC0FD-F6C7-44DD-B05F-9F722E41B7C8}" type="datetime1">
              <a:rPr lang="en-GB" smtClean="0">
                <a:solidFill>
                  <a:srgbClr val="35372F"/>
                </a:solidFill>
              </a:rPr>
              <a:pPr/>
              <a:t>21/09/2018</a:t>
            </a:fld>
            <a:endParaRPr lang="en-GB" dirty="0">
              <a:solidFill>
                <a:srgbClr val="35372F"/>
              </a:solidFill>
            </a:endParaRPr>
          </a:p>
        </p:txBody>
      </p:sp>
      <p:sp>
        <p:nvSpPr>
          <p:cNvPr id="4" name="Footer Placeholder 3"/>
          <p:cNvSpPr>
            <a:spLocks noGrp="1"/>
          </p:cNvSpPr>
          <p:nvPr>
            <p:ph type="ftr" sz="quarter" idx="11"/>
          </p:nvPr>
        </p:nvSpPr>
        <p:spPr>
          <a:xfrm>
            <a:off x="3949148" y="6223828"/>
            <a:ext cx="4717774" cy="365125"/>
          </a:xfrm>
          <a:prstGeom prst="rect">
            <a:avLst/>
          </a:prstGeom>
        </p:spPr>
        <p:txBody>
          <a:bodyPr/>
          <a:lstStyle/>
          <a:p>
            <a:endParaRPr lang="en-GB" dirty="0">
              <a:solidFill>
                <a:srgbClr val="35372F"/>
              </a:solidFill>
            </a:endParaRPr>
          </a:p>
        </p:txBody>
      </p:sp>
      <p:sp>
        <p:nvSpPr>
          <p:cNvPr id="5" name="Slide Number Placeholder 4"/>
          <p:cNvSpPr>
            <a:spLocks noGrp="1"/>
          </p:cNvSpPr>
          <p:nvPr>
            <p:ph type="sldNum" sz="quarter" idx="12"/>
          </p:nvPr>
        </p:nvSpPr>
        <p:spPr>
          <a:xfrm>
            <a:off x="9329530" y="6223828"/>
            <a:ext cx="1706217" cy="365125"/>
          </a:xfrm>
          <a:prstGeom prst="rect">
            <a:avLst/>
          </a:prstGeom>
        </p:spPr>
        <p:txBody>
          <a:bodyPr/>
          <a:lstStyle/>
          <a:p>
            <a:fld id="{CADB531D-2584-48E8-974B-990AB77A0882}"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3682211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3530" y="455279"/>
            <a:ext cx="11357344" cy="1190958"/>
          </a:xfrm>
        </p:spPr>
        <p:txBody>
          <a:bodyPr/>
          <a:lstStyle/>
          <a:p>
            <a:r>
              <a:rPr lang="en-US" smtClean="0"/>
              <a:t>Click to edit Master title style</a:t>
            </a:r>
            <a:endParaRPr lang="en-GB"/>
          </a:p>
        </p:txBody>
      </p:sp>
      <p:sp>
        <p:nvSpPr>
          <p:cNvPr id="3" name="Content Placeholder 2"/>
          <p:cNvSpPr>
            <a:spLocks noGrp="1"/>
          </p:cNvSpPr>
          <p:nvPr>
            <p:ph idx="1"/>
          </p:nvPr>
        </p:nvSpPr>
        <p:spPr>
          <a:xfrm>
            <a:off x="443022" y="1825625"/>
            <a:ext cx="11337851"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Footer Placeholder 3"/>
          <p:cNvSpPr txBox="1">
            <a:spLocks/>
          </p:cNvSpPr>
          <p:nvPr userDrawn="1"/>
        </p:nvSpPr>
        <p:spPr>
          <a:xfrm>
            <a:off x="4038602" y="6356351"/>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solidFill>
                <a:srgbClr val="35372F">
                  <a:tint val="75000"/>
                </a:srgbClr>
              </a:solidFill>
            </a:endParaRPr>
          </a:p>
        </p:txBody>
      </p:sp>
    </p:spTree>
    <p:extLst>
      <p:ext uri="{BB962C8B-B14F-4D97-AF65-F5344CB8AC3E}">
        <p14:creationId xmlns:p14="http://schemas.microsoft.com/office/powerpoint/2010/main" val="76724143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Title 6"/>
          <p:cNvSpPr>
            <a:spLocks noGrp="1"/>
          </p:cNvSpPr>
          <p:nvPr>
            <p:ph type="title"/>
          </p:nvPr>
        </p:nvSpPr>
        <p:spPr/>
        <p:txBody>
          <a:bodyPr/>
          <a:lstStyle/>
          <a:p>
            <a:r>
              <a:rPr lang="en-US" smtClean="0"/>
              <a:t>Click to edit Master title style</a:t>
            </a:r>
            <a:endParaRPr lang="en-GB"/>
          </a:p>
        </p:txBody>
      </p:sp>
      <p:sp>
        <p:nvSpPr>
          <p:cNvPr id="8" name="Date Placeholder 7"/>
          <p:cNvSpPr>
            <a:spLocks noGrp="1"/>
          </p:cNvSpPr>
          <p:nvPr>
            <p:ph type="dt" sz="half" idx="10"/>
          </p:nvPr>
        </p:nvSpPr>
        <p:spPr>
          <a:xfrm>
            <a:off x="838201" y="6356351"/>
            <a:ext cx="2743200" cy="365125"/>
          </a:xfrm>
          <a:prstGeom prst="rect">
            <a:avLst/>
          </a:prstGeom>
        </p:spPr>
        <p:txBody>
          <a:bodyPr/>
          <a:lstStyle/>
          <a:p>
            <a:fld id="{1DA75472-A2B2-4D99-9D5D-B76258FC6896}" type="datetime1">
              <a:rPr lang="en-GB" smtClean="0">
                <a:solidFill>
                  <a:srgbClr val="35372F"/>
                </a:solidFill>
              </a:rPr>
              <a:pPr/>
              <a:t>21/09/2018</a:t>
            </a:fld>
            <a:endParaRPr lang="en-GB" dirty="0">
              <a:solidFill>
                <a:srgbClr val="35372F"/>
              </a:solidFill>
            </a:endParaRPr>
          </a:p>
        </p:txBody>
      </p:sp>
      <p:sp>
        <p:nvSpPr>
          <p:cNvPr id="9" name="Footer Placeholder 8"/>
          <p:cNvSpPr>
            <a:spLocks noGrp="1"/>
          </p:cNvSpPr>
          <p:nvPr>
            <p:ph type="ftr" sz="quarter" idx="11"/>
          </p:nvPr>
        </p:nvSpPr>
        <p:spPr>
          <a:xfrm>
            <a:off x="4038602" y="6356351"/>
            <a:ext cx="4114800" cy="365125"/>
          </a:xfrm>
          <a:prstGeom prst="rect">
            <a:avLst/>
          </a:prstGeom>
        </p:spPr>
        <p:txBody>
          <a:bodyPr/>
          <a:lstStyle/>
          <a:p>
            <a:endParaRPr lang="en-GB" dirty="0">
              <a:solidFill>
                <a:srgbClr val="35372F"/>
              </a:solidFill>
            </a:endParaRPr>
          </a:p>
        </p:txBody>
      </p:sp>
      <p:sp>
        <p:nvSpPr>
          <p:cNvPr id="10" name="Slide Number Placeholder 9"/>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34838611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Date Placeholder 2"/>
          <p:cNvSpPr>
            <a:spLocks noGrp="1"/>
          </p:cNvSpPr>
          <p:nvPr>
            <p:ph type="dt" sz="half" idx="10"/>
          </p:nvPr>
        </p:nvSpPr>
        <p:spPr>
          <a:xfrm>
            <a:off x="838201" y="6356351"/>
            <a:ext cx="2743200" cy="365125"/>
          </a:xfrm>
          <a:prstGeom prst="rect">
            <a:avLst/>
          </a:prstGeom>
        </p:spPr>
        <p:txBody>
          <a:bodyPr/>
          <a:lstStyle/>
          <a:p>
            <a:fld id="{DF0EC0FD-F6C7-44DD-B05F-9F722E41B7C8}" type="datetime1">
              <a:rPr lang="en-GB" smtClean="0">
                <a:solidFill>
                  <a:srgbClr val="35372F"/>
                </a:solidFill>
              </a:rPr>
              <a:pPr/>
              <a:t>21/09/2018</a:t>
            </a:fld>
            <a:endParaRPr lang="en-GB" dirty="0">
              <a:solidFill>
                <a:srgbClr val="35372F"/>
              </a:solidFill>
            </a:endParaRPr>
          </a:p>
        </p:txBody>
      </p:sp>
      <p:sp>
        <p:nvSpPr>
          <p:cNvPr id="4" name="Footer Placeholder 3"/>
          <p:cNvSpPr>
            <a:spLocks noGrp="1"/>
          </p:cNvSpPr>
          <p:nvPr>
            <p:ph type="ftr" sz="quarter" idx="11"/>
          </p:nvPr>
        </p:nvSpPr>
        <p:spPr>
          <a:xfrm>
            <a:off x="4038602" y="6356351"/>
            <a:ext cx="4114800" cy="365125"/>
          </a:xfrm>
          <a:prstGeom prst="rect">
            <a:avLst/>
          </a:prstGeom>
        </p:spPr>
        <p:txBody>
          <a:bodyPr/>
          <a:lstStyle/>
          <a:p>
            <a:endParaRPr lang="en-GB" dirty="0">
              <a:solidFill>
                <a:srgbClr val="35372F"/>
              </a:solidFill>
            </a:endParaRPr>
          </a:p>
        </p:txBody>
      </p:sp>
      <p:sp>
        <p:nvSpPr>
          <p:cNvPr id="5" name="Slide Number Placeholder 4"/>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21367756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Title 6"/>
          <p:cNvSpPr>
            <a:spLocks noGrp="1"/>
          </p:cNvSpPr>
          <p:nvPr>
            <p:ph type="title"/>
          </p:nvPr>
        </p:nvSpPr>
        <p:spPr/>
        <p:txBody>
          <a:bodyPr/>
          <a:lstStyle/>
          <a:p>
            <a:r>
              <a:rPr lang="en-US" smtClean="0"/>
              <a:t>Click to edit Master title style</a:t>
            </a:r>
            <a:endParaRPr lang="en-GB"/>
          </a:p>
        </p:txBody>
      </p:sp>
      <p:sp>
        <p:nvSpPr>
          <p:cNvPr id="8" name="Date Placeholder 7"/>
          <p:cNvSpPr>
            <a:spLocks noGrp="1"/>
          </p:cNvSpPr>
          <p:nvPr>
            <p:ph type="dt" sz="half" idx="10"/>
          </p:nvPr>
        </p:nvSpPr>
        <p:spPr>
          <a:xfrm>
            <a:off x="838201" y="6356351"/>
            <a:ext cx="2743200" cy="365125"/>
          </a:xfrm>
          <a:prstGeom prst="rect">
            <a:avLst/>
          </a:prstGeom>
        </p:spPr>
        <p:txBody>
          <a:bodyPr/>
          <a:lstStyle/>
          <a:p>
            <a:fld id="{1DA75472-A2B2-4D99-9D5D-B76258FC6896}" type="datetime1">
              <a:rPr lang="en-GB" smtClean="0">
                <a:solidFill>
                  <a:prstClr val="black">
                    <a:tint val="75000"/>
                  </a:prstClr>
                </a:solidFill>
              </a:rPr>
              <a:pPr/>
              <a:t>21/09/2018</a:t>
            </a:fld>
            <a:endParaRPr lang="en-GB" dirty="0">
              <a:solidFill>
                <a:prstClr val="black">
                  <a:tint val="75000"/>
                </a:prstClr>
              </a:solidFill>
            </a:endParaRPr>
          </a:p>
        </p:txBody>
      </p:sp>
      <p:sp>
        <p:nvSpPr>
          <p:cNvPr id="9" name="Footer Placeholder 8"/>
          <p:cNvSpPr>
            <a:spLocks noGrp="1"/>
          </p:cNvSpPr>
          <p:nvPr>
            <p:ph type="ftr" sz="quarter" idx="11"/>
          </p:nvPr>
        </p:nvSpPr>
        <p:spPr>
          <a:xfrm>
            <a:off x="4038602" y="6356351"/>
            <a:ext cx="4114800" cy="365125"/>
          </a:xfrm>
          <a:prstGeom prst="rect">
            <a:avLst/>
          </a:prstGeom>
        </p:spPr>
        <p:txBody>
          <a:bodyPr/>
          <a:lstStyle/>
          <a:p>
            <a:endParaRPr lang="en-GB" dirty="0">
              <a:solidFill>
                <a:prstClr val="black">
                  <a:tint val="75000"/>
                </a:prstClr>
              </a:solidFill>
            </a:endParaRPr>
          </a:p>
        </p:txBody>
      </p:sp>
      <p:sp>
        <p:nvSpPr>
          <p:cNvPr id="10" name="Slide Number Placeholder 9"/>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1481973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Date Placeholder 2"/>
          <p:cNvSpPr>
            <a:spLocks noGrp="1"/>
          </p:cNvSpPr>
          <p:nvPr>
            <p:ph type="dt" sz="half" idx="10"/>
          </p:nvPr>
        </p:nvSpPr>
        <p:spPr>
          <a:xfrm>
            <a:off x="838201" y="6356351"/>
            <a:ext cx="2743200" cy="365125"/>
          </a:xfrm>
          <a:prstGeom prst="rect">
            <a:avLst/>
          </a:prstGeom>
        </p:spPr>
        <p:txBody>
          <a:bodyPr/>
          <a:lstStyle/>
          <a:p>
            <a:fld id="{DF0EC0FD-F6C7-44DD-B05F-9F722E41B7C8}" type="datetime1">
              <a:rPr lang="en-GB" smtClean="0">
                <a:solidFill>
                  <a:prstClr val="black">
                    <a:tint val="75000"/>
                  </a:prstClr>
                </a:solidFill>
              </a:rPr>
              <a:pPr/>
              <a:t>21/09/2018</a:t>
            </a:fld>
            <a:endParaRPr lang="en-GB" dirty="0">
              <a:solidFill>
                <a:prstClr val="black">
                  <a:tint val="75000"/>
                </a:prstClr>
              </a:solidFill>
            </a:endParaRPr>
          </a:p>
        </p:txBody>
      </p:sp>
      <p:sp>
        <p:nvSpPr>
          <p:cNvPr id="4" name="Footer Placeholder 3"/>
          <p:cNvSpPr>
            <a:spLocks noGrp="1"/>
          </p:cNvSpPr>
          <p:nvPr>
            <p:ph type="ftr" sz="quarter" idx="11"/>
          </p:nvPr>
        </p:nvSpPr>
        <p:spPr>
          <a:xfrm>
            <a:off x="4038602" y="6356351"/>
            <a:ext cx="4114800" cy="365125"/>
          </a:xfrm>
          <a:prstGeom prst="rect">
            <a:avLst/>
          </a:prstGeom>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385781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Title 6"/>
          <p:cNvSpPr>
            <a:spLocks noGrp="1"/>
          </p:cNvSpPr>
          <p:nvPr>
            <p:ph type="title"/>
          </p:nvPr>
        </p:nvSpPr>
        <p:spPr/>
        <p:txBody>
          <a:bodyPr/>
          <a:lstStyle/>
          <a:p>
            <a:r>
              <a:rPr lang="en-US" smtClean="0"/>
              <a:t>Click to edit Master title style</a:t>
            </a:r>
            <a:endParaRPr lang="en-GB"/>
          </a:p>
        </p:txBody>
      </p:sp>
      <p:sp>
        <p:nvSpPr>
          <p:cNvPr id="8" name="Date Placeholder 7"/>
          <p:cNvSpPr>
            <a:spLocks noGrp="1"/>
          </p:cNvSpPr>
          <p:nvPr>
            <p:ph type="dt" sz="half" idx="10"/>
          </p:nvPr>
        </p:nvSpPr>
        <p:spPr>
          <a:xfrm>
            <a:off x="838201" y="6356351"/>
            <a:ext cx="2743200" cy="365125"/>
          </a:xfrm>
          <a:prstGeom prst="rect">
            <a:avLst/>
          </a:prstGeom>
        </p:spPr>
        <p:txBody>
          <a:bodyPr/>
          <a:lstStyle/>
          <a:p>
            <a:fld id="{1DA75472-A2B2-4D99-9D5D-B76258FC6896}" type="datetime1">
              <a:rPr lang="en-GB" smtClean="0">
                <a:solidFill>
                  <a:prstClr val="black">
                    <a:tint val="75000"/>
                  </a:prstClr>
                </a:solidFill>
              </a:rPr>
              <a:pPr/>
              <a:t>21/09/2018</a:t>
            </a:fld>
            <a:endParaRPr lang="en-GB" dirty="0">
              <a:solidFill>
                <a:prstClr val="black">
                  <a:tint val="75000"/>
                </a:prstClr>
              </a:solidFill>
            </a:endParaRPr>
          </a:p>
        </p:txBody>
      </p:sp>
      <p:sp>
        <p:nvSpPr>
          <p:cNvPr id="9" name="Footer Placeholder 8"/>
          <p:cNvSpPr>
            <a:spLocks noGrp="1"/>
          </p:cNvSpPr>
          <p:nvPr>
            <p:ph type="ftr" sz="quarter" idx="11"/>
          </p:nvPr>
        </p:nvSpPr>
        <p:spPr>
          <a:xfrm>
            <a:off x="4038602" y="6356351"/>
            <a:ext cx="4114800" cy="365125"/>
          </a:xfrm>
          <a:prstGeom prst="rect">
            <a:avLst/>
          </a:prstGeom>
        </p:spPr>
        <p:txBody>
          <a:bodyPr/>
          <a:lstStyle/>
          <a:p>
            <a:endParaRPr lang="en-GB" dirty="0">
              <a:solidFill>
                <a:prstClr val="black">
                  <a:tint val="75000"/>
                </a:prstClr>
              </a:solidFill>
            </a:endParaRPr>
          </a:p>
        </p:txBody>
      </p:sp>
      <p:sp>
        <p:nvSpPr>
          <p:cNvPr id="10" name="Slide Number Placeholder 9"/>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3027405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Date Placeholder 2"/>
          <p:cNvSpPr>
            <a:spLocks noGrp="1"/>
          </p:cNvSpPr>
          <p:nvPr>
            <p:ph type="dt" sz="half" idx="10"/>
          </p:nvPr>
        </p:nvSpPr>
        <p:spPr>
          <a:xfrm>
            <a:off x="838201" y="6356351"/>
            <a:ext cx="2743200" cy="365125"/>
          </a:xfrm>
          <a:prstGeom prst="rect">
            <a:avLst/>
          </a:prstGeom>
        </p:spPr>
        <p:txBody>
          <a:bodyPr/>
          <a:lstStyle/>
          <a:p>
            <a:fld id="{DF0EC0FD-F6C7-44DD-B05F-9F722E41B7C8}" type="datetime1">
              <a:rPr lang="en-GB" smtClean="0">
                <a:solidFill>
                  <a:prstClr val="black">
                    <a:tint val="75000"/>
                  </a:prstClr>
                </a:solidFill>
              </a:rPr>
              <a:pPr/>
              <a:t>21/09/2018</a:t>
            </a:fld>
            <a:endParaRPr lang="en-GB" dirty="0">
              <a:solidFill>
                <a:prstClr val="black">
                  <a:tint val="75000"/>
                </a:prstClr>
              </a:solidFill>
            </a:endParaRPr>
          </a:p>
        </p:txBody>
      </p:sp>
      <p:sp>
        <p:nvSpPr>
          <p:cNvPr id="4" name="Footer Placeholder 3"/>
          <p:cNvSpPr>
            <a:spLocks noGrp="1"/>
          </p:cNvSpPr>
          <p:nvPr>
            <p:ph type="ftr" sz="quarter" idx="11"/>
          </p:nvPr>
        </p:nvSpPr>
        <p:spPr>
          <a:xfrm>
            <a:off x="4038602" y="6356351"/>
            <a:ext cx="4114800" cy="365125"/>
          </a:xfrm>
          <a:prstGeom prst="rect">
            <a:avLst/>
          </a:prstGeom>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0830404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67833" y="1122363"/>
            <a:ext cx="11291776"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467833" y="3602038"/>
            <a:ext cx="11291776"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Tree>
    <p:extLst>
      <p:ext uri="{BB962C8B-B14F-4D97-AF65-F5344CB8AC3E}">
        <p14:creationId xmlns:p14="http://schemas.microsoft.com/office/powerpoint/2010/main" val="239003023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3530" y="455279"/>
            <a:ext cx="11357344" cy="1190958"/>
          </a:xfrm>
        </p:spPr>
        <p:txBody>
          <a:bodyPr/>
          <a:lstStyle/>
          <a:p>
            <a:r>
              <a:rPr lang="en-US" smtClean="0"/>
              <a:t>Click to edit Master title style</a:t>
            </a:r>
            <a:endParaRPr lang="en-GB"/>
          </a:p>
        </p:txBody>
      </p:sp>
      <p:sp>
        <p:nvSpPr>
          <p:cNvPr id="3" name="Content Placeholder 2"/>
          <p:cNvSpPr>
            <a:spLocks noGrp="1"/>
          </p:cNvSpPr>
          <p:nvPr>
            <p:ph idx="1"/>
          </p:nvPr>
        </p:nvSpPr>
        <p:spPr>
          <a:xfrm>
            <a:off x="443022" y="1825625"/>
            <a:ext cx="11337851"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Footer Placeholder 3"/>
          <p:cNvSpPr txBox="1">
            <a:spLocks/>
          </p:cNvSpPr>
          <p:nvPr userDrawn="1"/>
        </p:nvSpPr>
        <p:spPr>
          <a:xfrm>
            <a:off x="4038602" y="6356351"/>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solidFill>
                <a:srgbClr val="35372F">
                  <a:tint val="75000"/>
                </a:srgbClr>
              </a:solidFill>
            </a:endParaRPr>
          </a:p>
        </p:txBody>
      </p:sp>
    </p:spTree>
    <p:extLst>
      <p:ext uri="{BB962C8B-B14F-4D97-AF65-F5344CB8AC3E}">
        <p14:creationId xmlns:p14="http://schemas.microsoft.com/office/powerpoint/2010/main" val="391036752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49077" y="667486"/>
            <a:ext cx="11342429" cy="2906162"/>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449077" y="3572541"/>
            <a:ext cx="11342429" cy="152828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21/09/2018</a:t>
            </a:fld>
            <a:endParaRPr lang="en-GB" dirty="0">
              <a:solidFill>
                <a:srgbClr val="35372F"/>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372041636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44794" y="489098"/>
            <a:ext cx="11313981" cy="1190958"/>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44794" y="1814993"/>
            <a:ext cx="5575005"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83770" y="1814993"/>
            <a:ext cx="5575005"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21/09/2018</a:t>
            </a:fld>
            <a:endParaRPr lang="en-GB" dirty="0">
              <a:solidFill>
                <a:srgbClr val="35372F"/>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293557906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49077" y="667486"/>
            <a:ext cx="11342429" cy="2906162"/>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449077" y="3572541"/>
            <a:ext cx="11342429" cy="152828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21/09/2018</a:t>
            </a:fld>
            <a:endParaRPr lang="en-GB" dirty="0">
              <a:solidFill>
                <a:srgbClr val="35372F"/>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3543143931"/>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21/09/2018</a:t>
            </a:fld>
            <a:endParaRPr lang="en-GB" dirty="0">
              <a:solidFill>
                <a:srgbClr val="35372F"/>
              </a:solidFill>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2688558965"/>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04037" y="499730"/>
            <a:ext cx="11355572" cy="1190958"/>
          </a:xfr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21/09/2018</a:t>
            </a:fld>
            <a:endParaRPr lang="en-GB" dirty="0">
              <a:solidFill>
                <a:srgbClr val="35372F"/>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379399697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21/09/2018</a:t>
            </a:fld>
            <a:endParaRPr lang="en-GB" dirty="0">
              <a:solidFill>
                <a:srgbClr val="35372F"/>
              </a:solidFill>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3018752167"/>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5751" y="449262"/>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629755" y="58338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35751" y="204946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21/09/2018</a:t>
            </a:fld>
            <a:endParaRPr lang="en-GB" dirty="0">
              <a:solidFill>
                <a:srgbClr val="35372F"/>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1709057873"/>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21/09/2018</a:t>
            </a:fld>
            <a:endParaRPr lang="en-GB" dirty="0">
              <a:solidFill>
                <a:srgbClr val="35372F"/>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8921306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21/09/2018</a:t>
            </a:fld>
            <a:endParaRPr lang="en-GB" dirty="0">
              <a:solidFill>
                <a:srgbClr val="35372F"/>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3688378533"/>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21/09/2018</a:t>
            </a:fld>
            <a:endParaRPr lang="en-GB" dirty="0">
              <a:solidFill>
                <a:srgbClr val="35372F"/>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4060259489"/>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Title 6"/>
          <p:cNvSpPr>
            <a:spLocks noGrp="1"/>
          </p:cNvSpPr>
          <p:nvPr>
            <p:ph type="title"/>
          </p:nvPr>
        </p:nvSpPr>
        <p:spPr/>
        <p:txBody>
          <a:bodyPr/>
          <a:lstStyle/>
          <a:p>
            <a:r>
              <a:rPr lang="en-US" smtClean="0"/>
              <a:t>Click to edit Master title style</a:t>
            </a:r>
            <a:endParaRPr lang="en-GB"/>
          </a:p>
        </p:txBody>
      </p:sp>
      <p:sp>
        <p:nvSpPr>
          <p:cNvPr id="8" name="Date Placeholder 7"/>
          <p:cNvSpPr>
            <a:spLocks noGrp="1"/>
          </p:cNvSpPr>
          <p:nvPr>
            <p:ph type="dt" sz="half" idx="10"/>
          </p:nvPr>
        </p:nvSpPr>
        <p:spPr>
          <a:xfrm>
            <a:off x="838201" y="6356351"/>
            <a:ext cx="2743200" cy="365125"/>
          </a:xfrm>
          <a:prstGeom prst="rect">
            <a:avLst/>
          </a:prstGeom>
        </p:spPr>
        <p:txBody>
          <a:bodyPr/>
          <a:lstStyle/>
          <a:p>
            <a:fld id="{1DA75472-A2B2-4D99-9D5D-B76258FC6896}" type="datetime1">
              <a:rPr lang="en-GB" smtClean="0">
                <a:solidFill>
                  <a:srgbClr val="35372F"/>
                </a:solidFill>
              </a:rPr>
              <a:pPr/>
              <a:t>21/09/2018</a:t>
            </a:fld>
            <a:endParaRPr lang="en-GB" dirty="0">
              <a:solidFill>
                <a:srgbClr val="35372F"/>
              </a:solidFill>
            </a:endParaRPr>
          </a:p>
        </p:txBody>
      </p:sp>
      <p:sp>
        <p:nvSpPr>
          <p:cNvPr id="9" name="Footer Placeholder 8"/>
          <p:cNvSpPr>
            <a:spLocks noGrp="1"/>
          </p:cNvSpPr>
          <p:nvPr>
            <p:ph type="ftr" sz="quarter" idx="11"/>
          </p:nvPr>
        </p:nvSpPr>
        <p:spPr>
          <a:xfrm>
            <a:off x="4038602" y="6356351"/>
            <a:ext cx="4114800" cy="365125"/>
          </a:xfrm>
          <a:prstGeom prst="rect">
            <a:avLst/>
          </a:prstGeom>
        </p:spPr>
        <p:txBody>
          <a:bodyPr/>
          <a:lstStyle/>
          <a:p>
            <a:endParaRPr lang="en-GB" dirty="0">
              <a:solidFill>
                <a:srgbClr val="35372F"/>
              </a:solidFill>
            </a:endParaRPr>
          </a:p>
        </p:txBody>
      </p:sp>
      <p:sp>
        <p:nvSpPr>
          <p:cNvPr id="10" name="Slide Number Placeholder 9"/>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24130396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Date Placeholder 2"/>
          <p:cNvSpPr>
            <a:spLocks noGrp="1"/>
          </p:cNvSpPr>
          <p:nvPr>
            <p:ph type="dt" sz="half" idx="10"/>
          </p:nvPr>
        </p:nvSpPr>
        <p:spPr>
          <a:xfrm>
            <a:off x="838201" y="6356351"/>
            <a:ext cx="2743200" cy="365125"/>
          </a:xfrm>
          <a:prstGeom prst="rect">
            <a:avLst/>
          </a:prstGeom>
        </p:spPr>
        <p:txBody>
          <a:bodyPr/>
          <a:lstStyle/>
          <a:p>
            <a:fld id="{DF0EC0FD-F6C7-44DD-B05F-9F722E41B7C8}" type="datetime1">
              <a:rPr lang="en-GB" smtClean="0">
                <a:solidFill>
                  <a:srgbClr val="35372F"/>
                </a:solidFill>
              </a:rPr>
              <a:pPr/>
              <a:t>21/09/2018</a:t>
            </a:fld>
            <a:endParaRPr lang="en-GB" dirty="0">
              <a:solidFill>
                <a:srgbClr val="35372F"/>
              </a:solidFill>
            </a:endParaRPr>
          </a:p>
        </p:txBody>
      </p:sp>
      <p:sp>
        <p:nvSpPr>
          <p:cNvPr id="4" name="Footer Placeholder 3"/>
          <p:cNvSpPr>
            <a:spLocks noGrp="1"/>
          </p:cNvSpPr>
          <p:nvPr>
            <p:ph type="ftr" sz="quarter" idx="11"/>
          </p:nvPr>
        </p:nvSpPr>
        <p:spPr>
          <a:xfrm>
            <a:off x="4038602" y="6356351"/>
            <a:ext cx="4114800" cy="365125"/>
          </a:xfrm>
          <a:prstGeom prst="rect">
            <a:avLst/>
          </a:prstGeom>
        </p:spPr>
        <p:txBody>
          <a:bodyPr/>
          <a:lstStyle/>
          <a:p>
            <a:endParaRPr lang="en-GB" dirty="0">
              <a:solidFill>
                <a:srgbClr val="35372F"/>
              </a:solidFill>
            </a:endParaRPr>
          </a:p>
        </p:txBody>
      </p:sp>
      <p:sp>
        <p:nvSpPr>
          <p:cNvPr id="5" name="Slide Number Placeholder 4"/>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24978754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Title 6"/>
          <p:cNvSpPr>
            <a:spLocks noGrp="1"/>
          </p:cNvSpPr>
          <p:nvPr>
            <p:ph type="title"/>
          </p:nvPr>
        </p:nvSpPr>
        <p:spPr/>
        <p:txBody>
          <a:bodyPr/>
          <a:lstStyle/>
          <a:p>
            <a:r>
              <a:rPr lang="en-US" smtClean="0"/>
              <a:t>Click to edit Master title style</a:t>
            </a:r>
            <a:endParaRPr lang="en-GB"/>
          </a:p>
        </p:txBody>
      </p:sp>
      <p:sp>
        <p:nvSpPr>
          <p:cNvPr id="8" name="Date Placeholder 7"/>
          <p:cNvSpPr>
            <a:spLocks noGrp="1"/>
          </p:cNvSpPr>
          <p:nvPr>
            <p:ph type="dt" sz="half" idx="10"/>
          </p:nvPr>
        </p:nvSpPr>
        <p:spPr>
          <a:xfrm>
            <a:off x="838201" y="6356351"/>
            <a:ext cx="2743200" cy="365125"/>
          </a:xfrm>
          <a:prstGeom prst="rect">
            <a:avLst/>
          </a:prstGeom>
        </p:spPr>
        <p:txBody>
          <a:bodyPr/>
          <a:lstStyle/>
          <a:p>
            <a:fld id="{1DA75472-A2B2-4D99-9D5D-B76258FC6896}" type="datetime1">
              <a:rPr lang="en-GB" smtClean="0">
                <a:solidFill>
                  <a:srgbClr val="35372F"/>
                </a:solidFill>
              </a:rPr>
              <a:pPr/>
              <a:t>21/09/2018</a:t>
            </a:fld>
            <a:endParaRPr lang="en-GB" dirty="0">
              <a:solidFill>
                <a:srgbClr val="35372F"/>
              </a:solidFill>
            </a:endParaRPr>
          </a:p>
        </p:txBody>
      </p:sp>
      <p:sp>
        <p:nvSpPr>
          <p:cNvPr id="9" name="Footer Placeholder 8"/>
          <p:cNvSpPr>
            <a:spLocks noGrp="1"/>
          </p:cNvSpPr>
          <p:nvPr>
            <p:ph type="ftr" sz="quarter" idx="11"/>
          </p:nvPr>
        </p:nvSpPr>
        <p:spPr>
          <a:xfrm>
            <a:off x="4038602" y="6356351"/>
            <a:ext cx="4114800" cy="365125"/>
          </a:xfrm>
          <a:prstGeom prst="rect">
            <a:avLst/>
          </a:prstGeom>
        </p:spPr>
        <p:txBody>
          <a:bodyPr/>
          <a:lstStyle/>
          <a:p>
            <a:r>
              <a:rPr lang="en-GB" dirty="0" smtClean="0">
                <a:solidFill>
                  <a:srgbClr val="35372F"/>
                </a:solidFill>
              </a:rPr>
              <a:t> </a:t>
            </a:r>
            <a:endParaRPr lang="en-GB" dirty="0">
              <a:solidFill>
                <a:srgbClr val="35372F"/>
              </a:solidFill>
            </a:endParaRPr>
          </a:p>
        </p:txBody>
      </p:sp>
      <p:sp>
        <p:nvSpPr>
          <p:cNvPr id="10" name="Slide Number Placeholder 9"/>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2564642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44794" y="489098"/>
            <a:ext cx="11313981" cy="1190958"/>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44794" y="1814993"/>
            <a:ext cx="5575005"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83770" y="1814993"/>
            <a:ext cx="5575005"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21/09/2018</a:t>
            </a:fld>
            <a:endParaRPr lang="en-GB" dirty="0">
              <a:solidFill>
                <a:srgbClr val="35372F"/>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1586839145"/>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Date Placeholder 2"/>
          <p:cNvSpPr>
            <a:spLocks noGrp="1"/>
          </p:cNvSpPr>
          <p:nvPr>
            <p:ph type="dt" sz="half" idx="10"/>
          </p:nvPr>
        </p:nvSpPr>
        <p:spPr>
          <a:xfrm>
            <a:off x="838201" y="6356351"/>
            <a:ext cx="2743200" cy="365125"/>
          </a:xfrm>
          <a:prstGeom prst="rect">
            <a:avLst/>
          </a:prstGeom>
        </p:spPr>
        <p:txBody>
          <a:bodyPr/>
          <a:lstStyle/>
          <a:p>
            <a:fld id="{DF0EC0FD-F6C7-44DD-B05F-9F722E41B7C8}" type="datetime1">
              <a:rPr lang="en-GB" smtClean="0">
                <a:solidFill>
                  <a:srgbClr val="35372F"/>
                </a:solidFill>
              </a:rPr>
              <a:pPr/>
              <a:t>21/09/2018</a:t>
            </a:fld>
            <a:endParaRPr lang="en-GB" dirty="0">
              <a:solidFill>
                <a:srgbClr val="35372F"/>
              </a:solidFill>
            </a:endParaRPr>
          </a:p>
        </p:txBody>
      </p:sp>
      <p:sp>
        <p:nvSpPr>
          <p:cNvPr id="4" name="Footer Placeholder 3"/>
          <p:cNvSpPr>
            <a:spLocks noGrp="1"/>
          </p:cNvSpPr>
          <p:nvPr>
            <p:ph type="ftr" sz="quarter" idx="11"/>
          </p:nvPr>
        </p:nvSpPr>
        <p:spPr>
          <a:xfrm>
            <a:off x="4038602" y="6356351"/>
            <a:ext cx="4114800" cy="365125"/>
          </a:xfrm>
          <a:prstGeom prst="rect">
            <a:avLst/>
          </a:prstGeom>
        </p:spPr>
        <p:txBody>
          <a:bodyPr/>
          <a:lstStyle/>
          <a:p>
            <a:r>
              <a:rPr lang="en-GB" dirty="0" smtClean="0">
                <a:solidFill>
                  <a:srgbClr val="35372F"/>
                </a:solidFill>
              </a:rPr>
              <a:t> </a:t>
            </a:r>
            <a:endParaRPr lang="en-GB" dirty="0">
              <a:solidFill>
                <a:srgbClr val="35372F"/>
              </a:solidFill>
            </a:endParaRPr>
          </a:p>
        </p:txBody>
      </p:sp>
      <p:sp>
        <p:nvSpPr>
          <p:cNvPr id="5" name="Slide Number Placeholder 4"/>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2698879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Title 6"/>
          <p:cNvSpPr>
            <a:spLocks noGrp="1"/>
          </p:cNvSpPr>
          <p:nvPr>
            <p:ph type="title"/>
          </p:nvPr>
        </p:nvSpPr>
        <p:spPr/>
        <p:txBody>
          <a:bodyPr/>
          <a:lstStyle/>
          <a:p>
            <a:r>
              <a:rPr lang="en-US" smtClean="0"/>
              <a:t>Click to edit Master title style</a:t>
            </a:r>
            <a:endParaRPr lang="en-GB"/>
          </a:p>
        </p:txBody>
      </p:sp>
      <p:sp>
        <p:nvSpPr>
          <p:cNvPr id="8" name="Date Placeholder 7"/>
          <p:cNvSpPr>
            <a:spLocks noGrp="1"/>
          </p:cNvSpPr>
          <p:nvPr>
            <p:ph type="dt" sz="half" idx="10"/>
          </p:nvPr>
        </p:nvSpPr>
        <p:spPr>
          <a:xfrm>
            <a:off x="262465" y="6356350"/>
            <a:ext cx="2743200" cy="365125"/>
          </a:xfrm>
          <a:prstGeom prst="rect">
            <a:avLst/>
          </a:prstGeom>
        </p:spPr>
        <p:txBody>
          <a:bodyPr/>
          <a:lstStyle/>
          <a:p>
            <a:fld id="{1DA75472-A2B2-4D99-9D5D-B76258FC6896}" type="datetime1">
              <a:rPr lang="en-GB" smtClean="0">
                <a:solidFill>
                  <a:srgbClr val="35372F"/>
                </a:solidFill>
              </a:rPr>
              <a:pPr/>
              <a:t>21/09/2018</a:t>
            </a:fld>
            <a:endParaRPr lang="en-GB" dirty="0">
              <a:solidFill>
                <a:srgbClr val="35372F"/>
              </a:solidFill>
            </a:endParaRPr>
          </a:p>
        </p:txBody>
      </p:sp>
      <p:sp>
        <p:nvSpPr>
          <p:cNvPr id="9" name="Footer Placeholder 8"/>
          <p:cNvSpPr>
            <a:spLocks noGrp="1"/>
          </p:cNvSpPr>
          <p:nvPr>
            <p:ph type="ftr" sz="quarter" idx="11"/>
          </p:nvPr>
        </p:nvSpPr>
        <p:spPr>
          <a:xfrm>
            <a:off x="3869268" y="6356350"/>
            <a:ext cx="5911517" cy="365125"/>
          </a:xfrm>
          <a:prstGeom prst="rect">
            <a:avLst/>
          </a:prstGeom>
        </p:spPr>
        <p:txBody>
          <a:bodyPr/>
          <a:lstStyle/>
          <a:p>
            <a:r>
              <a:rPr lang="en-GB" dirty="0" smtClean="0">
                <a:solidFill>
                  <a:srgbClr val="35372F"/>
                </a:solidFill>
              </a:rPr>
              <a:t> </a:t>
            </a:r>
            <a:endParaRPr lang="en-GB" dirty="0">
              <a:solidFill>
                <a:srgbClr val="35372F"/>
              </a:solidFill>
            </a:endParaRPr>
          </a:p>
        </p:txBody>
      </p:sp>
      <p:sp>
        <p:nvSpPr>
          <p:cNvPr id="10" name="Slide Number Placeholder 9"/>
          <p:cNvSpPr>
            <a:spLocks noGrp="1"/>
          </p:cNvSpPr>
          <p:nvPr>
            <p:ph type="sldNum" sz="quarter" idx="12"/>
          </p:nvPr>
        </p:nvSpPr>
        <p:spPr>
          <a:xfrm>
            <a:off x="10634135" y="6356350"/>
            <a:ext cx="1530927" cy="365125"/>
          </a:xfrm>
          <a:prstGeom prst="rect">
            <a:avLst/>
          </a:prstGeom>
        </p:spPr>
        <p:txBody>
          <a:bodyPr/>
          <a:lstStyle/>
          <a:p>
            <a:fld id="{CADB531D-2584-48E8-974B-990AB77A0882}"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23398226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Date Placeholder 2"/>
          <p:cNvSpPr>
            <a:spLocks noGrp="1"/>
          </p:cNvSpPr>
          <p:nvPr>
            <p:ph type="dt" sz="half" idx="10"/>
          </p:nvPr>
        </p:nvSpPr>
        <p:spPr>
          <a:xfrm>
            <a:off x="262465" y="6356350"/>
            <a:ext cx="2743200" cy="365125"/>
          </a:xfrm>
          <a:prstGeom prst="rect">
            <a:avLst/>
          </a:prstGeom>
        </p:spPr>
        <p:txBody>
          <a:bodyPr/>
          <a:lstStyle/>
          <a:p>
            <a:fld id="{DF0EC0FD-F6C7-44DD-B05F-9F722E41B7C8}" type="datetime1">
              <a:rPr lang="en-GB" smtClean="0">
                <a:solidFill>
                  <a:srgbClr val="35372F"/>
                </a:solidFill>
              </a:rPr>
              <a:pPr/>
              <a:t>21/09/2018</a:t>
            </a:fld>
            <a:endParaRPr lang="en-GB" dirty="0">
              <a:solidFill>
                <a:srgbClr val="35372F"/>
              </a:solidFill>
            </a:endParaRPr>
          </a:p>
        </p:txBody>
      </p:sp>
      <p:sp>
        <p:nvSpPr>
          <p:cNvPr id="4" name="Footer Placeholder 3"/>
          <p:cNvSpPr>
            <a:spLocks noGrp="1"/>
          </p:cNvSpPr>
          <p:nvPr>
            <p:ph type="ftr" sz="quarter" idx="11"/>
          </p:nvPr>
        </p:nvSpPr>
        <p:spPr>
          <a:xfrm>
            <a:off x="3869268" y="6356350"/>
            <a:ext cx="5911517" cy="365125"/>
          </a:xfrm>
          <a:prstGeom prst="rect">
            <a:avLst/>
          </a:prstGeom>
        </p:spPr>
        <p:txBody>
          <a:bodyPr/>
          <a:lstStyle/>
          <a:p>
            <a:r>
              <a:rPr lang="en-GB" dirty="0" smtClean="0">
                <a:solidFill>
                  <a:srgbClr val="35372F"/>
                </a:solidFill>
              </a:rPr>
              <a:t> </a:t>
            </a:r>
            <a:endParaRPr lang="en-GB" dirty="0">
              <a:solidFill>
                <a:srgbClr val="35372F"/>
              </a:solidFill>
            </a:endParaRPr>
          </a:p>
        </p:txBody>
      </p:sp>
      <p:sp>
        <p:nvSpPr>
          <p:cNvPr id="5" name="Slide Number Placeholder 4"/>
          <p:cNvSpPr>
            <a:spLocks noGrp="1"/>
          </p:cNvSpPr>
          <p:nvPr>
            <p:ph type="sldNum" sz="quarter" idx="12"/>
          </p:nvPr>
        </p:nvSpPr>
        <p:spPr>
          <a:xfrm>
            <a:off x="10634135" y="6356350"/>
            <a:ext cx="1530927" cy="365125"/>
          </a:xfrm>
          <a:prstGeom prst="rect">
            <a:avLst/>
          </a:prstGeom>
        </p:spPr>
        <p:txBody>
          <a:bodyPr/>
          <a:lstStyle/>
          <a:p>
            <a:fld id="{CADB531D-2584-48E8-974B-990AB77A0882}"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28450985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6"/>
          <p:cNvSpPr>
            <a:spLocks noGrp="1"/>
          </p:cNvSpPr>
          <p:nvPr>
            <p:ph type="title"/>
          </p:nvPr>
        </p:nvSpPr>
        <p:spPr/>
        <p:txBody>
          <a:bodyPr/>
          <a:lstStyle/>
          <a:p>
            <a:r>
              <a:rPr lang="en-US"/>
              <a:t>Click to edit Master title style</a:t>
            </a:r>
            <a:endParaRPr lang="en-GB"/>
          </a:p>
        </p:txBody>
      </p:sp>
      <p:sp>
        <p:nvSpPr>
          <p:cNvPr id="8" name="Date Placeholder 7"/>
          <p:cNvSpPr>
            <a:spLocks noGrp="1"/>
          </p:cNvSpPr>
          <p:nvPr>
            <p:ph type="dt" sz="half" idx="10"/>
          </p:nvPr>
        </p:nvSpPr>
        <p:spPr>
          <a:xfrm>
            <a:off x="1142996" y="6223828"/>
            <a:ext cx="2329074" cy="365125"/>
          </a:xfrm>
          <a:prstGeom prst="rect">
            <a:avLst/>
          </a:prstGeom>
        </p:spPr>
        <p:txBody>
          <a:bodyPr/>
          <a:lstStyle/>
          <a:p>
            <a:fld id="{1DA75472-A2B2-4D99-9D5D-B76258FC6896}" type="datetime1">
              <a:rPr lang="en-GB" smtClean="0">
                <a:solidFill>
                  <a:srgbClr val="35372F"/>
                </a:solidFill>
              </a:rPr>
              <a:pPr/>
              <a:t>21/09/2018</a:t>
            </a:fld>
            <a:endParaRPr lang="en-GB" dirty="0">
              <a:solidFill>
                <a:srgbClr val="35372F"/>
              </a:solidFill>
            </a:endParaRPr>
          </a:p>
        </p:txBody>
      </p:sp>
      <p:sp>
        <p:nvSpPr>
          <p:cNvPr id="9" name="Footer Placeholder 8"/>
          <p:cNvSpPr>
            <a:spLocks noGrp="1"/>
          </p:cNvSpPr>
          <p:nvPr>
            <p:ph type="ftr" sz="quarter" idx="11"/>
          </p:nvPr>
        </p:nvSpPr>
        <p:spPr>
          <a:xfrm>
            <a:off x="3949148" y="6223828"/>
            <a:ext cx="4717774" cy="365125"/>
          </a:xfrm>
          <a:prstGeom prst="rect">
            <a:avLst/>
          </a:prstGeom>
        </p:spPr>
        <p:txBody>
          <a:bodyPr/>
          <a:lstStyle/>
          <a:p>
            <a:endParaRPr lang="en-GB" dirty="0">
              <a:solidFill>
                <a:srgbClr val="35372F"/>
              </a:solidFill>
            </a:endParaRPr>
          </a:p>
        </p:txBody>
      </p:sp>
      <p:sp>
        <p:nvSpPr>
          <p:cNvPr id="10" name="Slide Number Placeholder 9"/>
          <p:cNvSpPr>
            <a:spLocks noGrp="1"/>
          </p:cNvSpPr>
          <p:nvPr>
            <p:ph type="sldNum" sz="quarter" idx="12"/>
          </p:nvPr>
        </p:nvSpPr>
        <p:spPr>
          <a:xfrm>
            <a:off x="9329530" y="6223828"/>
            <a:ext cx="1706217" cy="365125"/>
          </a:xfrm>
          <a:prstGeom prst="rect">
            <a:avLst/>
          </a:prstGeom>
        </p:spPr>
        <p:txBody>
          <a:bodyPr/>
          <a:lstStyle/>
          <a:p>
            <a:fld id="{CADB531D-2584-48E8-974B-990AB77A0882}"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558998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Date Placeholder 2"/>
          <p:cNvSpPr>
            <a:spLocks noGrp="1"/>
          </p:cNvSpPr>
          <p:nvPr>
            <p:ph type="dt" sz="half" idx="10"/>
          </p:nvPr>
        </p:nvSpPr>
        <p:spPr>
          <a:xfrm>
            <a:off x="1142996" y="6223828"/>
            <a:ext cx="2329074" cy="365125"/>
          </a:xfrm>
          <a:prstGeom prst="rect">
            <a:avLst/>
          </a:prstGeom>
        </p:spPr>
        <p:txBody>
          <a:bodyPr/>
          <a:lstStyle/>
          <a:p>
            <a:fld id="{DF0EC0FD-F6C7-44DD-B05F-9F722E41B7C8}" type="datetime1">
              <a:rPr lang="en-GB" smtClean="0">
                <a:solidFill>
                  <a:srgbClr val="35372F"/>
                </a:solidFill>
              </a:rPr>
              <a:pPr/>
              <a:t>21/09/2018</a:t>
            </a:fld>
            <a:endParaRPr lang="en-GB" dirty="0">
              <a:solidFill>
                <a:srgbClr val="35372F"/>
              </a:solidFill>
            </a:endParaRPr>
          </a:p>
        </p:txBody>
      </p:sp>
      <p:sp>
        <p:nvSpPr>
          <p:cNvPr id="4" name="Footer Placeholder 3"/>
          <p:cNvSpPr>
            <a:spLocks noGrp="1"/>
          </p:cNvSpPr>
          <p:nvPr>
            <p:ph type="ftr" sz="quarter" idx="11"/>
          </p:nvPr>
        </p:nvSpPr>
        <p:spPr>
          <a:xfrm>
            <a:off x="3949148" y="6223828"/>
            <a:ext cx="4717774" cy="365125"/>
          </a:xfrm>
          <a:prstGeom prst="rect">
            <a:avLst/>
          </a:prstGeom>
        </p:spPr>
        <p:txBody>
          <a:bodyPr/>
          <a:lstStyle/>
          <a:p>
            <a:endParaRPr lang="en-GB" dirty="0">
              <a:solidFill>
                <a:srgbClr val="35372F"/>
              </a:solidFill>
            </a:endParaRPr>
          </a:p>
        </p:txBody>
      </p:sp>
      <p:sp>
        <p:nvSpPr>
          <p:cNvPr id="5" name="Slide Number Placeholder 4"/>
          <p:cNvSpPr>
            <a:spLocks noGrp="1"/>
          </p:cNvSpPr>
          <p:nvPr>
            <p:ph type="sldNum" sz="quarter" idx="12"/>
          </p:nvPr>
        </p:nvSpPr>
        <p:spPr>
          <a:xfrm>
            <a:off x="9329530" y="6223828"/>
            <a:ext cx="1706217" cy="365125"/>
          </a:xfrm>
          <a:prstGeom prst="rect">
            <a:avLst/>
          </a:prstGeom>
        </p:spPr>
        <p:txBody>
          <a:bodyPr/>
          <a:lstStyle/>
          <a:p>
            <a:fld id="{CADB531D-2584-48E8-974B-990AB77A0882}"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33235600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Title 6"/>
          <p:cNvSpPr>
            <a:spLocks noGrp="1"/>
          </p:cNvSpPr>
          <p:nvPr>
            <p:ph type="title"/>
          </p:nvPr>
        </p:nvSpPr>
        <p:spPr/>
        <p:txBody>
          <a:bodyPr/>
          <a:lstStyle/>
          <a:p>
            <a:r>
              <a:rPr lang="en-US" smtClean="0"/>
              <a:t>Click to edit Master title style</a:t>
            </a:r>
            <a:endParaRPr lang="en-GB"/>
          </a:p>
        </p:txBody>
      </p:sp>
      <p:sp>
        <p:nvSpPr>
          <p:cNvPr id="8" name="Date Placeholder 7"/>
          <p:cNvSpPr>
            <a:spLocks noGrp="1"/>
          </p:cNvSpPr>
          <p:nvPr>
            <p:ph type="dt" sz="half" idx="10"/>
          </p:nvPr>
        </p:nvSpPr>
        <p:spPr>
          <a:xfrm>
            <a:off x="838201" y="6356351"/>
            <a:ext cx="2743200" cy="365125"/>
          </a:xfrm>
          <a:prstGeom prst="rect">
            <a:avLst/>
          </a:prstGeom>
        </p:spPr>
        <p:txBody>
          <a:bodyPr/>
          <a:lstStyle/>
          <a:p>
            <a:fld id="{1DA75472-A2B2-4D99-9D5D-B76258FC6896}" type="datetime1">
              <a:rPr lang="en-GB" smtClean="0">
                <a:solidFill>
                  <a:srgbClr val="35372F"/>
                </a:solidFill>
              </a:rPr>
              <a:pPr/>
              <a:t>21/09/2018</a:t>
            </a:fld>
            <a:endParaRPr lang="en-GB" dirty="0">
              <a:solidFill>
                <a:srgbClr val="35372F"/>
              </a:solidFill>
            </a:endParaRPr>
          </a:p>
        </p:txBody>
      </p:sp>
      <p:sp>
        <p:nvSpPr>
          <p:cNvPr id="9" name="Footer Placeholder 8"/>
          <p:cNvSpPr>
            <a:spLocks noGrp="1"/>
          </p:cNvSpPr>
          <p:nvPr>
            <p:ph type="ftr" sz="quarter" idx="11"/>
          </p:nvPr>
        </p:nvSpPr>
        <p:spPr>
          <a:xfrm>
            <a:off x="4038602" y="6356351"/>
            <a:ext cx="4114800" cy="365125"/>
          </a:xfrm>
          <a:prstGeom prst="rect">
            <a:avLst/>
          </a:prstGeom>
        </p:spPr>
        <p:txBody>
          <a:bodyPr/>
          <a:lstStyle/>
          <a:p>
            <a:endParaRPr lang="en-GB" dirty="0">
              <a:solidFill>
                <a:srgbClr val="35372F"/>
              </a:solidFill>
            </a:endParaRPr>
          </a:p>
        </p:txBody>
      </p:sp>
      <p:sp>
        <p:nvSpPr>
          <p:cNvPr id="10" name="Slide Number Placeholder 9"/>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18456645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Date Placeholder 2"/>
          <p:cNvSpPr>
            <a:spLocks noGrp="1"/>
          </p:cNvSpPr>
          <p:nvPr>
            <p:ph type="dt" sz="half" idx="10"/>
          </p:nvPr>
        </p:nvSpPr>
        <p:spPr>
          <a:xfrm>
            <a:off x="838201" y="6356351"/>
            <a:ext cx="2743200" cy="365125"/>
          </a:xfrm>
          <a:prstGeom prst="rect">
            <a:avLst/>
          </a:prstGeom>
        </p:spPr>
        <p:txBody>
          <a:bodyPr/>
          <a:lstStyle/>
          <a:p>
            <a:fld id="{DF0EC0FD-F6C7-44DD-B05F-9F722E41B7C8}" type="datetime1">
              <a:rPr lang="en-GB" smtClean="0">
                <a:solidFill>
                  <a:srgbClr val="35372F"/>
                </a:solidFill>
              </a:rPr>
              <a:pPr/>
              <a:t>21/09/2018</a:t>
            </a:fld>
            <a:endParaRPr lang="en-GB" dirty="0">
              <a:solidFill>
                <a:srgbClr val="35372F"/>
              </a:solidFill>
            </a:endParaRPr>
          </a:p>
        </p:txBody>
      </p:sp>
      <p:sp>
        <p:nvSpPr>
          <p:cNvPr id="4" name="Footer Placeholder 3"/>
          <p:cNvSpPr>
            <a:spLocks noGrp="1"/>
          </p:cNvSpPr>
          <p:nvPr>
            <p:ph type="ftr" sz="quarter" idx="11"/>
          </p:nvPr>
        </p:nvSpPr>
        <p:spPr>
          <a:xfrm>
            <a:off x="4038602" y="6356351"/>
            <a:ext cx="4114800" cy="365125"/>
          </a:xfrm>
          <a:prstGeom prst="rect">
            <a:avLst/>
          </a:prstGeom>
        </p:spPr>
        <p:txBody>
          <a:bodyPr/>
          <a:lstStyle/>
          <a:p>
            <a:endParaRPr lang="en-GB" dirty="0">
              <a:solidFill>
                <a:srgbClr val="35372F"/>
              </a:solidFill>
            </a:endParaRPr>
          </a:p>
        </p:txBody>
      </p:sp>
      <p:sp>
        <p:nvSpPr>
          <p:cNvPr id="5" name="Slide Number Placeholder 4"/>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4585978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Title 6"/>
          <p:cNvSpPr>
            <a:spLocks noGrp="1"/>
          </p:cNvSpPr>
          <p:nvPr>
            <p:ph type="title"/>
          </p:nvPr>
        </p:nvSpPr>
        <p:spPr/>
        <p:txBody>
          <a:bodyPr/>
          <a:lstStyle/>
          <a:p>
            <a:r>
              <a:rPr lang="en-US" smtClean="0"/>
              <a:t>Click to edit Master title style</a:t>
            </a:r>
            <a:endParaRPr lang="en-GB"/>
          </a:p>
        </p:txBody>
      </p:sp>
      <p:sp>
        <p:nvSpPr>
          <p:cNvPr id="8" name="Date Placeholder 7"/>
          <p:cNvSpPr>
            <a:spLocks noGrp="1"/>
          </p:cNvSpPr>
          <p:nvPr>
            <p:ph type="dt" sz="half" idx="10"/>
          </p:nvPr>
        </p:nvSpPr>
        <p:spPr>
          <a:xfrm>
            <a:off x="838201" y="6356351"/>
            <a:ext cx="2743200" cy="365125"/>
          </a:xfrm>
          <a:prstGeom prst="rect">
            <a:avLst/>
          </a:prstGeom>
        </p:spPr>
        <p:txBody>
          <a:bodyPr/>
          <a:lstStyle/>
          <a:p>
            <a:fld id="{1DA75472-A2B2-4D99-9D5D-B76258FC6896}" type="datetime1">
              <a:rPr lang="en-GB" smtClean="0">
                <a:solidFill>
                  <a:prstClr val="black">
                    <a:tint val="75000"/>
                  </a:prstClr>
                </a:solidFill>
              </a:rPr>
              <a:pPr/>
              <a:t>21/09/2018</a:t>
            </a:fld>
            <a:endParaRPr lang="en-GB" dirty="0">
              <a:solidFill>
                <a:prstClr val="black">
                  <a:tint val="75000"/>
                </a:prstClr>
              </a:solidFill>
            </a:endParaRPr>
          </a:p>
        </p:txBody>
      </p:sp>
      <p:sp>
        <p:nvSpPr>
          <p:cNvPr id="9" name="Footer Placeholder 8"/>
          <p:cNvSpPr>
            <a:spLocks noGrp="1"/>
          </p:cNvSpPr>
          <p:nvPr>
            <p:ph type="ftr" sz="quarter" idx="11"/>
          </p:nvPr>
        </p:nvSpPr>
        <p:spPr>
          <a:xfrm>
            <a:off x="4038602" y="6356351"/>
            <a:ext cx="4114800" cy="365125"/>
          </a:xfrm>
          <a:prstGeom prst="rect">
            <a:avLst/>
          </a:prstGeom>
        </p:spPr>
        <p:txBody>
          <a:bodyPr/>
          <a:lstStyle/>
          <a:p>
            <a:endParaRPr lang="en-GB" dirty="0">
              <a:solidFill>
                <a:prstClr val="black">
                  <a:tint val="75000"/>
                </a:prstClr>
              </a:solidFill>
            </a:endParaRPr>
          </a:p>
        </p:txBody>
      </p:sp>
      <p:sp>
        <p:nvSpPr>
          <p:cNvPr id="10" name="Slide Number Placeholder 9"/>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654492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Date Placeholder 2"/>
          <p:cNvSpPr>
            <a:spLocks noGrp="1"/>
          </p:cNvSpPr>
          <p:nvPr>
            <p:ph type="dt" sz="half" idx="10"/>
          </p:nvPr>
        </p:nvSpPr>
        <p:spPr>
          <a:xfrm>
            <a:off x="838201" y="6356351"/>
            <a:ext cx="2743200" cy="365125"/>
          </a:xfrm>
          <a:prstGeom prst="rect">
            <a:avLst/>
          </a:prstGeom>
        </p:spPr>
        <p:txBody>
          <a:bodyPr/>
          <a:lstStyle/>
          <a:p>
            <a:fld id="{DF0EC0FD-F6C7-44DD-B05F-9F722E41B7C8}" type="datetime1">
              <a:rPr lang="en-GB" smtClean="0">
                <a:solidFill>
                  <a:prstClr val="black">
                    <a:tint val="75000"/>
                  </a:prstClr>
                </a:solidFill>
              </a:rPr>
              <a:pPr/>
              <a:t>21/09/2018</a:t>
            </a:fld>
            <a:endParaRPr lang="en-GB" dirty="0">
              <a:solidFill>
                <a:prstClr val="black">
                  <a:tint val="75000"/>
                </a:prstClr>
              </a:solidFill>
            </a:endParaRPr>
          </a:p>
        </p:txBody>
      </p:sp>
      <p:sp>
        <p:nvSpPr>
          <p:cNvPr id="4" name="Footer Placeholder 3"/>
          <p:cNvSpPr>
            <a:spLocks noGrp="1"/>
          </p:cNvSpPr>
          <p:nvPr>
            <p:ph type="ftr" sz="quarter" idx="11"/>
          </p:nvPr>
        </p:nvSpPr>
        <p:spPr>
          <a:xfrm>
            <a:off x="4038602" y="6356351"/>
            <a:ext cx="4114800" cy="365125"/>
          </a:xfrm>
          <a:prstGeom prst="rect">
            <a:avLst/>
          </a:prstGeom>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2026777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Title 6"/>
          <p:cNvSpPr>
            <a:spLocks noGrp="1"/>
          </p:cNvSpPr>
          <p:nvPr>
            <p:ph type="title"/>
          </p:nvPr>
        </p:nvSpPr>
        <p:spPr/>
        <p:txBody>
          <a:bodyPr/>
          <a:lstStyle/>
          <a:p>
            <a:r>
              <a:rPr lang="en-US" smtClean="0"/>
              <a:t>Click to edit Master title style</a:t>
            </a:r>
            <a:endParaRPr lang="en-GB"/>
          </a:p>
        </p:txBody>
      </p:sp>
      <p:sp>
        <p:nvSpPr>
          <p:cNvPr id="8" name="Date Placeholder 7"/>
          <p:cNvSpPr>
            <a:spLocks noGrp="1"/>
          </p:cNvSpPr>
          <p:nvPr>
            <p:ph type="dt" sz="half" idx="10"/>
          </p:nvPr>
        </p:nvSpPr>
        <p:spPr>
          <a:xfrm>
            <a:off x="838201" y="6356351"/>
            <a:ext cx="2743200" cy="365125"/>
          </a:xfrm>
          <a:prstGeom prst="rect">
            <a:avLst/>
          </a:prstGeom>
        </p:spPr>
        <p:txBody>
          <a:bodyPr/>
          <a:lstStyle/>
          <a:p>
            <a:fld id="{1DA75472-A2B2-4D99-9D5D-B76258FC6896}" type="datetime1">
              <a:rPr lang="en-GB" smtClean="0">
                <a:solidFill>
                  <a:prstClr val="black">
                    <a:tint val="75000"/>
                  </a:prstClr>
                </a:solidFill>
              </a:rPr>
              <a:pPr/>
              <a:t>21/09/2018</a:t>
            </a:fld>
            <a:endParaRPr lang="en-GB" dirty="0">
              <a:solidFill>
                <a:prstClr val="black">
                  <a:tint val="75000"/>
                </a:prstClr>
              </a:solidFill>
            </a:endParaRPr>
          </a:p>
        </p:txBody>
      </p:sp>
      <p:sp>
        <p:nvSpPr>
          <p:cNvPr id="9" name="Footer Placeholder 8"/>
          <p:cNvSpPr>
            <a:spLocks noGrp="1"/>
          </p:cNvSpPr>
          <p:nvPr>
            <p:ph type="ftr" sz="quarter" idx="11"/>
          </p:nvPr>
        </p:nvSpPr>
        <p:spPr>
          <a:xfrm>
            <a:off x="4038602" y="6356351"/>
            <a:ext cx="4114800" cy="365125"/>
          </a:xfrm>
          <a:prstGeom prst="rect">
            <a:avLst/>
          </a:prstGeom>
        </p:spPr>
        <p:txBody>
          <a:bodyPr/>
          <a:lstStyle/>
          <a:p>
            <a:endParaRPr lang="en-GB" dirty="0">
              <a:solidFill>
                <a:prstClr val="black">
                  <a:tint val="75000"/>
                </a:prstClr>
              </a:solidFill>
            </a:endParaRPr>
          </a:p>
        </p:txBody>
      </p:sp>
      <p:sp>
        <p:nvSpPr>
          <p:cNvPr id="10" name="Slide Number Placeholder 9"/>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829715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9098" y="365126"/>
            <a:ext cx="10866290" cy="1316038"/>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89098" y="2505075"/>
            <a:ext cx="550847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21/09/2018</a:t>
            </a:fld>
            <a:endParaRPr lang="en-GB" dirty="0">
              <a:solidFill>
                <a:srgbClr val="35372F"/>
              </a:solidFill>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3998575409"/>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Date Placeholder 2"/>
          <p:cNvSpPr>
            <a:spLocks noGrp="1"/>
          </p:cNvSpPr>
          <p:nvPr>
            <p:ph type="dt" sz="half" idx="10"/>
          </p:nvPr>
        </p:nvSpPr>
        <p:spPr>
          <a:xfrm>
            <a:off x="838201" y="6356351"/>
            <a:ext cx="2743200" cy="365125"/>
          </a:xfrm>
          <a:prstGeom prst="rect">
            <a:avLst/>
          </a:prstGeom>
        </p:spPr>
        <p:txBody>
          <a:bodyPr/>
          <a:lstStyle/>
          <a:p>
            <a:fld id="{DF0EC0FD-F6C7-44DD-B05F-9F722E41B7C8}" type="datetime1">
              <a:rPr lang="en-GB" smtClean="0">
                <a:solidFill>
                  <a:prstClr val="black">
                    <a:tint val="75000"/>
                  </a:prstClr>
                </a:solidFill>
              </a:rPr>
              <a:pPr/>
              <a:t>21/09/2018</a:t>
            </a:fld>
            <a:endParaRPr lang="en-GB" dirty="0">
              <a:solidFill>
                <a:prstClr val="black">
                  <a:tint val="75000"/>
                </a:prstClr>
              </a:solidFill>
            </a:endParaRPr>
          </a:p>
        </p:txBody>
      </p:sp>
      <p:sp>
        <p:nvSpPr>
          <p:cNvPr id="4" name="Footer Placeholder 3"/>
          <p:cNvSpPr>
            <a:spLocks noGrp="1"/>
          </p:cNvSpPr>
          <p:nvPr>
            <p:ph type="ftr" sz="quarter" idx="11"/>
          </p:nvPr>
        </p:nvSpPr>
        <p:spPr>
          <a:xfrm>
            <a:off x="4038602" y="6356351"/>
            <a:ext cx="4114800" cy="365125"/>
          </a:xfrm>
          <a:prstGeom prst="rect">
            <a:avLst/>
          </a:prstGeom>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769719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04037" y="499730"/>
            <a:ext cx="11355572" cy="1190958"/>
          </a:xfr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21/09/2018</a:t>
            </a:fld>
            <a:endParaRPr lang="en-GB" dirty="0">
              <a:solidFill>
                <a:srgbClr val="35372F"/>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230519487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21/09/2018</a:t>
            </a:fld>
            <a:endParaRPr lang="en-GB" dirty="0">
              <a:solidFill>
                <a:srgbClr val="35372F"/>
              </a:solidFill>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69581702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5751" y="449262"/>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629755" y="58338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35751" y="204946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21/09/2018</a:t>
            </a:fld>
            <a:endParaRPr lang="en-GB" dirty="0">
              <a:solidFill>
                <a:srgbClr val="35372F"/>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360860942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smtClean="0">
                <a:solidFill>
                  <a:srgbClr val="35372F"/>
                </a:solidFill>
              </a:rPr>
              <a:pPr/>
              <a:t>21/09/2018</a:t>
            </a:fld>
            <a:endParaRPr lang="en-GB" dirty="0">
              <a:solidFill>
                <a:srgbClr val="35372F"/>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smtClean="0">
                <a:solidFill>
                  <a:srgbClr val="35372F"/>
                </a:solidFill>
              </a:rPr>
              <a:pPr/>
              <a:t>‹#›</a:t>
            </a:fld>
            <a:endParaRPr lang="en-GB" dirty="0">
              <a:solidFill>
                <a:srgbClr val="35372F"/>
              </a:solidFill>
            </a:endParaRPr>
          </a:p>
        </p:txBody>
      </p:sp>
    </p:spTree>
    <p:extLst>
      <p:ext uri="{BB962C8B-B14F-4D97-AF65-F5344CB8AC3E}">
        <p14:creationId xmlns:p14="http://schemas.microsoft.com/office/powerpoint/2010/main" val="86080179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theme" Target="../theme/theme2.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625" y="499730"/>
            <a:ext cx="11267189" cy="1190958"/>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28625" y="1825625"/>
            <a:ext cx="11267189"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TextBox 8"/>
          <p:cNvSpPr txBox="1"/>
          <p:nvPr userDrawn="1"/>
        </p:nvSpPr>
        <p:spPr>
          <a:xfrm>
            <a:off x="345374" y="68744"/>
            <a:ext cx="1921936" cy="276999"/>
          </a:xfrm>
          <a:prstGeom prst="rect">
            <a:avLst/>
          </a:prstGeom>
          <a:noFill/>
        </p:spPr>
        <p:txBody>
          <a:bodyPr wrap="none" rtlCol="0">
            <a:spAutoFit/>
          </a:bodyPr>
          <a:lstStyle/>
          <a:p>
            <a:r>
              <a:rPr lang="en-US" sz="1200" dirty="0" smtClean="0">
                <a:solidFill>
                  <a:srgbClr val="252823"/>
                </a:solidFill>
                <a:latin typeface="Foco"/>
                <a:cs typeface="Foco"/>
              </a:rPr>
              <a:t>TOPIC: </a:t>
            </a:r>
            <a:r>
              <a:rPr lang="en-US" sz="1200" b="1" dirty="0" smtClean="0">
                <a:solidFill>
                  <a:srgbClr val="252823"/>
                </a:solidFill>
                <a:latin typeface="Foco"/>
                <a:cs typeface="Foco"/>
              </a:rPr>
              <a:t>GLOBAL CULTURES</a:t>
            </a:r>
            <a:endParaRPr lang="en-US" sz="1200" b="1" dirty="0">
              <a:solidFill>
                <a:srgbClr val="252823"/>
              </a:solidFill>
            </a:endParaRPr>
          </a:p>
        </p:txBody>
      </p:sp>
      <p:cxnSp>
        <p:nvCxnSpPr>
          <p:cNvPr id="11" name="Straight Connector 10"/>
          <p:cNvCxnSpPr/>
          <p:nvPr userDrawn="1"/>
        </p:nvCxnSpPr>
        <p:spPr>
          <a:xfrm>
            <a:off x="428625" y="344105"/>
            <a:ext cx="11349908" cy="1638"/>
          </a:xfrm>
          <a:prstGeom prst="line">
            <a:avLst/>
          </a:prstGeom>
          <a:ln>
            <a:solidFill>
              <a:srgbClr val="252823"/>
            </a:solidFill>
          </a:ln>
        </p:spPr>
        <p:style>
          <a:lnRef idx="2">
            <a:schemeClr val="accent1"/>
          </a:lnRef>
          <a:fillRef idx="0">
            <a:schemeClr val="accent1"/>
          </a:fillRef>
          <a:effectRef idx="1">
            <a:schemeClr val="accent1"/>
          </a:effectRef>
          <a:fontRef idx="minor">
            <a:schemeClr val="tx1"/>
          </a:fontRef>
        </p:style>
      </p:cxnSp>
      <p:pic>
        <p:nvPicPr>
          <p:cNvPr id="15" name="Picture 14" descr="TB_Logo_v1.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14008" y="6109816"/>
            <a:ext cx="1440364" cy="550699"/>
          </a:xfrm>
          <a:prstGeom prst="rect">
            <a:avLst/>
          </a:prstGeom>
        </p:spPr>
      </p:pic>
      <p:sp>
        <p:nvSpPr>
          <p:cNvPr id="12" name="TextBox 11"/>
          <p:cNvSpPr txBox="1"/>
          <p:nvPr userDrawn="1"/>
        </p:nvSpPr>
        <p:spPr>
          <a:xfrm>
            <a:off x="8779705" y="6541834"/>
            <a:ext cx="3113445" cy="284011"/>
          </a:xfrm>
          <a:prstGeom prst="rect">
            <a:avLst/>
          </a:prstGeom>
          <a:noFill/>
        </p:spPr>
        <p:txBody>
          <a:bodyPr wrap="square" rtlCol="0">
            <a:spAutoFit/>
          </a:bodyPr>
          <a:lstStyle/>
          <a:p>
            <a:r>
              <a:rPr lang="en-US" sz="1200" dirty="0" smtClean="0">
                <a:solidFill>
                  <a:srgbClr val="252823"/>
                </a:solidFill>
              </a:rPr>
              <a:t>COPYRIGHT@2018 THOUGHTBOX EDUCATION</a:t>
            </a:r>
            <a:endParaRPr lang="en-US" sz="1200" dirty="0">
              <a:solidFill>
                <a:srgbClr val="252823"/>
              </a:solidFill>
            </a:endParaRPr>
          </a:p>
        </p:txBody>
      </p:sp>
      <p:cxnSp>
        <p:nvCxnSpPr>
          <p:cNvPr id="17" name="Straight Connector 16"/>
          <p:cNvCxnSpPr/>
          <p:nvPr userDrawn="1"/>
        </p:nvCxnSpPr>
        <p:spPr>
          <a:xfrm>
            <a:off x="1754372" y="6534030"/>
            <a:ext cx="10024161" cy="7804"/>
          </a:xfrm>
          <a:prstGeom prst="line">
            <a:avLst/>
          </a:prstGeom>
          <a:ln>
            <a:solidFill>
              <a:srgbClr val="25282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18204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625" y="499730"/>
            <a:ext cx="11267189" cy="1190958"/>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28625" y="1825625"/>
            <a:ext cx="11267189"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TextBox 8"/>
          <p:cNvSpPr txBox="1"/>
          <p:nvPr userDrawn="1"/>
        </p:nvSpPr>
        <p:spPr>
          <a:xfrm>
            <a:off x="345374" y="68744"/>
            <a:ext cx="1921936" cy="276999"/>
          </a:xfrm>
          <a:prstGeom prst="rect">
            <a:avLst/>
          </a:prstGeom>
          <a:noFill/>
        </p:spPr>
        <p:txBody>
          <a:bodyPr wrap="none" rtlCol="0">
            <a:spAutoFit/>
          </a:bodyPr>
          <a:lstStyle/>
          <a:p>
            <a:r>
              <a:rPr lang="en-US" sz="1200" dirty="0" smtClean="0">
                <a:solidFill>
                  <a:srgbClr val="252823"/>
                </a:solidFill>
                <a:latin typeface="Foco"/>
                <a:cs typeface="Foco"/>
              </a:rPr>
              <a:t>TOPIC: </a:t>
            </a:r>
            <a:r>
              <a:rPr lang="en-US" sz="1200" b="1" dirty="0" smtClean="0">
                <a:solidFill>
                  <a:srgbClr val="252823"/>
                </a:solidFill>
                <a:latin typeface="Foco"/>
                <a:cs typeface="Foco"/>
              </a:rPr>
              <a:t>GLOBAL CULTURES</a:t>
            </a:r>
            <a:endParaRPr lang="en-US" sz="1200" b="1" dirty="0">
              <a:solidFill>
                <a:srgbClr val="252823"/>
              </a:solidFill>
            </a:endParaRPr>
          </a:p>
        </p:txBody>
      </p:sp>
      <p:cxnSp>
        <p:nvCxnSpPr>
          <p:cNvPr id="11" name="Straight Connector 10"/>
          <p:cNvCxnSpPr/>
          <p:nvPr userDrawn="1"/>
        </p:nvCxnSpPr>
        <p:spPr>
          <a:xfrm>
            <a:off x="428625" y="344105"/>
            <a:ext cx="11349908" cy="1638"/>
          </a:xfrm>
          <a:prstGeom prst="line">
            <a:avLst/>
          </a:prstGeom>
          <a:ln>
            <a:solidFill>
              <a:srgbClr val="252823"/>
            </a:solidFill>
          </a:ln>
        </p:spPr>
        <p:style>
          <a:lnRef idx="2">
            <a:schemeClr val="accent1"/>
          </a:lnRef>
          <a:fillRef idx="0">
            <a:schemeClr val="accent1"/>
          </a:fillRef>
          <a:effectRef idx="1">
            <a:schemeClr val="accent1"/>
          </a:effectRef>
          <a:fontRef idx="minor">
            <a:schemeClr val="tx1"/>
          </a:fontRef>
        </p:style>
      </p:cxnSp>
      <p:pic>
        <p:nvPicPr>
          <p:cNvPr id="15" name="Picture 14" descr="TB_Logo_v1.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14008" y="6109816"/>
            <a:ext cx="1440364" cy="550699"/>
          </a:xfrm>
          <a:prstGeom prst="rect">
            <a:avLst/>
          </a:prstGeom>
        </p:spPr>
      </p:pic>
      <p:sp>
        <p:nvSpPr>
          <p:cNvPr id="12" name="TextBox 11"/>
          <p:cNvSpPr txBox="1"/>
          <p:nvPr userDrawn="1"/>
        </p:nvSpPr>
        <p:spPr>
          <a:xfrm>
            <a:off x="8779705" y="6541834"/>
            <a:ext cx="3113445" cy="284011"/>
          </a:xfrm>
          <a:prstGeom prst="rect">
            <a:avLst/>
          </a:prstGeom>
          <a:noFill/>
        </p:spPr>
        <p:txBody>
          <a:bodyPr wrap="square" rtlCol="0">
            <a:spAutoFit/>
          </a:bodyPr>
          <a:lstStyle/>
          <a:p>
            <a:r>
              <a:rPr lang="en-US" sz="1200" dirty="0" smtClean="0">
                <a:solidFill>
                  <a:srgbClr val="252823"/>
                </a:solidFill>
              </a:rPr>
              <a:t>COPYRIGHT@2018 THOUGHTBOX EDUCATION</a:t>
            </a:r>
            <a:endParaRPr lang="en-US" sz="1200" dirty="0">
              <a:solidFill>
                <a:srgbClr val="252823"/>
              </a:solidFill>
            </a:endParaRPr>
          </a:p>
        </p:txBody>
      </p:sp>
      <p:cxnSp>
        <p:nvCxnSpPr>
          <p:cNvPr id="17" name="Straight Connector 16"/>
          <p:cNvCxnSpPr/>
          <p:nvPr userDrawn="1"/>
        </p:nvCxnSpPr>
        <p:spPr>
          <a:xfrm>
            <a:off x="1754372" y="6534030"/>
            <a:ext cx="10024161" cy="7804"/>
          </a:xfrm>
          <a:prstGeom prst="line">
            <a:avLst/>
          </a:prstGeom>
          <a:ln>
            <a:solidFill>
              <a:srgbClr val="25282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228742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 id="2147483761" r:id="rId24"/>
    <p:sldLayoutId id="2147483762" r:id="rId25"/>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mestreacasa.gva.es/c/document_library/get_file?folderId=500010138767&amp;name=DLFE-475946.jpg"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hyperlink" Target="https://youtu.be/UTE0G9amZNk" TargetMode="External"/><Relationship Id="rId2" Type="http://schemas.openxmlformats.org/officeDocument/2006/relationships/hyperlink" Target="https://www.youtube.com/channel/UCGi_crMdUZnrcsvkCa8pt-g" TargetMode="Externa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en.wikipedia.org/wiki/Cultural_intelligence"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eKFjWR7X5dU" TargetMode="External"/><Relationship Id="rId2" Type="http://schemas.openxmlformats.org/officeDocument/2006/relationships/hyperlink" Target="https://youtu.be/eKFjWR7X5dU" TargetMode="Externa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studentsabroad.com/handbook/how-foreign-laws-apply-to-you.php?country=general" TargetMode="External"/><Relationship Id="rId1" Type="http://schemas.openxmlformats.org/officeDocument/2006/relationships/slideLayout" Target="../slideLayouts/slideLayout2.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XjQmP152bU4" TargetMode="External"/><Relationship Id="rId2" Type="http://schemas.openxmlformats.org/officeDocument/2006/relationships/hyperlink" Target="http://jamesmollison.com/" TargetMode="Externa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5818" y="181547"/>
            <a:ext cx="1430027" cy="573741"/>
          </a:xfrm>
          <a:prstGeom prst="rect">
            <a:avLst/>
          </a:prstGeom>
        </p:spPr>
      </p:pic>
      <p:sp>
        <p:nvSpPr>
          <p:cNvPr id="9" name="Oval 8"/>
          <p:cNvSpPr/>
          <p:nvPr/>
        </p:nvSpPr>
        <p:spPr>
          <a:xfrm>
            <a:off x="6906084" y="1385582"/>
            <a:ext cx="5123435" cy="5168286"/>
          </a:xfrm>
          <a:prstGeom prst="ellipse">
            <a:avLst/>
          </a:prstGeom>
          <a:solidFill>
            <a:schemeClr val="bg2">
              <a:lumMod val="10000"/>
              <a:alpha val="34000"/>
            </a:schemeClr>
          </a:solidFill>
          <a:ln w="171450">
            <a:solidFill>
              <a:srgbClr val="FEE7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0" name="TextBox 9"/>
          <p:cNvSpPr txBox="1"/>
          <p:nvPr/>
        </p:nvSpPr>
        <p:spPr>
          <a:xfrm>
            <a:off x="6907766" y="2686684"/>
            <a:ext cx="5121753" cy="2339102"/>
          </a:xfrm>
          <a:prstGeom prst="rect">
            <a:avLst/>
          </a:prstGeom>
          <a:noFill/>
        </p:spPr>
        <p:txBody>
          <a:bodyPr wrap="square" rtlCol="0">
            <a:spAutoFit/>
          </a:bodyPr>
          <a:lstStyle/>
          <a:p>
            <a:pPr algn="ctr"/>
            <a:r>
              <a:rPr lang="en-GB" sz="5400" b="1" dirty="0" smtClean="0">
                <a:solidFill>
                  <a:prstClr val="white"/>
                </a:solidFill>
              </a:rPr>
              <a:t>G L O B A L </a:t>
            </a:r>
          </a:p>
          <a:p>
            <a:pPr algn="ctr"/>
            <a:r>
              <a:rPr lang="en-GB" sz="5400" b="1" dirty="0" smtClean="0">
                <a:solidFill>
                  <a:prstClr val="white"/>
                </a:solidFill>
              </a:rPr>
              <a:t>C U L T U R E S</a:t>
            </a:r>
          </a:p>
          <a:p>
            <a:pPr algn="ctr"/>
            <a:endParaRPr lang="en-GB" sz="1400" b="1" dirty="0" smtClean="0">
              <a:solidFill>
                <a:prstClr val="white"/>
              </a:solidFill>
            </a:endParaRPr>
          </a:p>
          <a:p>
            <a:pPr algn="ctr"/>
            <a:r>
              <a:rPr lang="en-GB" sz="2400" b="1" dirty="0" smtClean="0">
                <a:solidFill>
                  <a:srgbClr val="FEE725"/>
                </a:solidFill>
              </a:rPr>
              <a:t>CULTURAL IDENTITIES</a:t>
            </a:r>
          </a:p>
        </p:txBody>
      </p:sp>
      <p:sp>
        <p:nvSpPr>
          <p:cNvPr id="11" name="TextBox 10"/>
          <p:cNvSpPr txBox="1"/>
          <p:nvPr/>
        </p:nvSpPr>
        <p:spPr>
          <a:xfrm>
            <a:off x="7608775" y="5210447"/>
            <a:ext cx="3718051" cy="830997"/>
          </a:xfrm>
          <a:prstGeom prst="rect">
            <a:avLst/>
          </a:prstGeom>
          <a:noFill/>
        </p:spPr>
        <p:txBody>
          <a:bodyPr wrap="square" rtlCol="0">
            <a:spAutoFit/>
          </a:bodyPr>
          <a:lstStyle/>
          <a:p>
            <a:pPr algn="ctr"/>
            <a:r>
              <a:rPr lang="en-GB" sz="2400" b="1" dirty="0" smtClean="0">
                <a:solidFill>
                  <a:prstClr val="white"/>
                </a:solidFill>
                <a:ea typeface="Times New Roman" panose="02020603050405020304" pitchFamily="18" charset="0"/>
                <a:cs typeface="Times New Roman" panose="02020603050405020304" pitchFamily="18" charset="0"/>
              </a:rPr>
              <a:t>Y9&amp;10</a:t>
            </a:r>
          </a:p>
          <a:p>
            <a:pPr algn="ctr"/>
            <a:r>
              <a:rPr lang="en-GB" sz="2400" b="1" dirty="0" smtClean="0">
                <a:solidFill>
                  <a:prstClr val="white"/>
                </a:solidFill>
                <a:ea typeface="Times New Roman" panose="02020603050405020304" pitchFamily="18" charset="0"/>
                <a:cs typeface="Times New Roman" panose="02020603050405020304" pitchFamily="18" charset="0"/>
              </a:rPr>
              <a:t>13-15 </a:t>
            </a:r>
            <a:r>
              <a:rPr lang="en-GB" sz="2400" b="1" dirty="0">
                <a:solidFill>
                  <a:prstClr val="white"/>
                </a:solidFill>
                <a:ea typeface="Times New Roman" panose="02020603050405020304" pitchFamily="18" charset="0"/>
                <a:cs typeface="Times New Roman" panose="02020603050405020304" pitchFamily="18" charset="0"/>
              </a:rPr>
              <a:t>years</a:t>
            </a:r>
            <a:endParaRPr lang="en-GB" sz="2400" b="1" dirty="0">
              <a:solidFill>
                <a:prstClr val="white"/>
              </a:solidFill>
              <a:ea typeface="Times New Roman" panose="02020603050405020304" pitchFamily="18" charset="0"/>
            </a:endParaRPr>
          </a:p>
        </p:txBody>
      </p:sp>
    </p:spTree>
    <p:extLst>
      <p:ext uri="{BB962C8B-B14F-4D97-AF65-F5344CB8AC3E}">
        <p14:creationId xmlns:p14="http://schemas.microsoft.com/office/powerpoint/2010/main" val="1983547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748" y="177239"/>
            <a:ext cx="1430027" cy="573741"/>
          </a:xfrm>
          <a:prstGeom prst="rect">
            <a:avLst/>
          </a:prstGeom>
        </p:spPr>
      </p:pic>
      <p:sp>
        <p:nvSpPr>
          <p:cNvPr id="11" name="Oval 10"/>
          <p:cNvSpPr/>
          <p:nvPr/>
        </p:nvSpPr>
        <p:spPr>
          <a:xfrm>
            <a:off x="8093581" y="2559357"/>
            <a:ext cx="3958720" cy="3930343"/>
          </a:xfrm>
          <a:prstGeom prst="ellipse">
            <a:avLst/>
          </a:prstGeom>
          <a:solidFill>
            <a:schemeClr val="tx1">
              <a:alpha val="75000"/>
            </a:schemeClr>
          </a:solidFill>
          <a:ln w="171450">
            <a:solidFill>
              <a:srgbClr val="FEE7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prstClr val="white"/>
              </a:solidFill>
            </a:endParaRPr>
          </a:p>
        </p:txBody>
      </p:sp>
      <p:sp>
        <p:nvSpPr>
          <p:cNvPr id="12" name="TextBox 11"/>
          <p:cNvSpPr txBox="1"/>
          <p:nvPr/>
        </p:nvSpPr>
        <p:spPr>
          <a:xfrm>
            <a:off x="8195536" y="3996779"/>
            <a:ext cx="3754810" cy="1661993"/>
          </a:xfrm>
          <a:prstGeom prst="rect">
            <a:avLst/>
          </a:prstGeom>
          <a:noFill/>
        </p:spPr>
        <p:txBody>
          <a:bodyPr wrap="square" rtlCol="0">
            <a:spAutoFit/>
          </a:bodyPr>
          <a:lstStyle/>
          <a:p>
            <a:pPr algn="ctr"/>
            <a:r>
              <a:rPr lang="en-GB" sz="2400" b="1" dirty="0" smtClean="0">
                <a:solidFill>
                  <a:prstClr val="white"/>
                </a:solidFill>
                <a:latin typeface="Foco" panose="020B0504050202020203" pitchFamily="34" charset="0"/>
              </a:rPr>
              <a:t>P O S I T I V E  G L O B A L  </a:t>
            </a:r>
          </a:p>
          <a:p>
            <a:pPr algn="ctr"/>
            <a:r>
              <a:rPr lang="en-GB" sz="2400" b="1" dirty="0" smtClean="0">
                <a:solidFill>
                  <a:prstClr val="white"/>
                </a:solidFill>
                <a:latin typeface="Foco" panose="020B0504050202020203" pitchFamily="34" charset="0"/>
              </a:rPr>
              <a:t>C I T I Z E N S H I P</a:t>
            </a:r>
            <a:endParaRPr lang="en-GB" sz="1100" b="1" dirty="0" smtClean="0">
              <a:solidFill>
                <a:prstClr val="white"/>
              </a:solidFill>
              <a:latin typeface="Foco" panose="020B0504050202020203" pitchFamily="34" charset="0"/>
            </a:endParaRPr>
          </a:p>
          <a:p>
            <a:pPr algn="ctr"/>
            <a:endParaRPr lang="en-GB" b="1" dirty="0" smtClean="0">
              <a:solidFill>
                <a:srgbClr val="FEE725"/>
              </a:solidFill>
              <a:latin typeface="Foco" panose="020B0504050202020203" pitchFamily="34" charset="0"/>
            </a:endParaRPr>
          </a:p>
          <a:p>
            <a:pPr algn="ctr"/>
            <a:endParaRPr lang="en-GB" b="1" dirty="0">
              <a:solidFill>
                <a:srgbClr val="FEE725"/>
              </a:solidFill>
              <a:latin typeface="Foco" panose="020B0504050202020203" pitchFamily="34" charset="0"/>
            </a:endParaRPr>
          </a:p>
          <a:p>
            <a:pPr algn="ctr"/>
            <a:r>
              <a:rPr lang="en-GB" b="1" dirty="0" smtClean="0">
                <a:solidFill>
                  <a:srgbClr val="FEE725"/>
                </a:solidFill>
                <a:latin typeface="Foco" panose="020B0504050202020203" pitchFamily="34" charset="0"/>
              </a:rPr>
              <a:t>1 5  M I N U T E S </a:t>
            </a:r>
            <a:r>
              <a:rPr lang="en-GB" dirty="0" smtClean="0">
                <a:solidFill>
                  <a:srgbClr val="FEE725"/>
                </a:solidFill>
                <a:latin typeface="Foco" panose="020B0504050202020203" pitchFamily="34" charset="0"/>
              </a:rPr>
              <a:t>+</a:t>
            </a:r>
          </a:p>
        </p:txBody>
      </p:sp>
    </p:spTree>
    <p:extLst>
      <p:ext uri="{BB962C8B-B14F-4D97-AF65-F5344CB8AC3E}">
        <p14:creationId xmlns:p14="http://schemas.microsoft.com/office/powerpoint/2010/main" val="8902356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2" y="1196975"/>
            <a:ext cx="11277598" cy="4351338"/>
          </a:xfrm>
        </p:spPr>
        <p:txBody>
          <a:bodyPr>
            <a:normAutofit/>
          </a:bodyPr>
          <a:lstStyle/>
          <a:p>
            <a:pPr marL="0" indent="0">
              <a:buNone/>
            </a:pPr>
            <a:r>
              <a:rPr lang="en-GB" sz="2400" dirty="0"/>
              <a:t>Many of us are now travelling to countries and cultures that we would not have had access to just a century ago.  For example, on January 1st 1914, one commercial passenger flew on one commercial flight compared to January 1st 2014, when an estimated 8 million people flew on nearly 100,000 flights</a:t>
            </a:r>
            <a:r>
              <a:rPr lang="en-GB" sz="2400" dirty="0" smtClean="0"/>
              <a:t>!</a:t>
            </a:r>
          </a:p>
          <a:p>
            <a:pPr marL="0" indent="0">
              <a:buNone/>
            </a:pPr>
            <a:endParaRPr lang="en-GB" sz="2400" dirty="0" smtClean="0"/>
          </a:p>
          <a:p>
            <a:pPr marL="0" indent="0">
              <a:buNone/>
            </a:pPr>
            <a:r>
              <a:rPr lang="en-GB" sz="2400" dirty="0"/>
              <a:t>Click here to open a </a:t>
            </a:r>
            <a:r>
              <a:rPr lang="en-GB" sz="2400" b="1" u="sng" dirty="0">
                <a:hlinkClick r:id="rId2"/>
              </a:rPr>
              <a:t>Map of the World</a:t>
            </a:r>
            <a:r>
              <a:rPr lang="en-GB" sz="2400" b="1" u="sng" dirty="0"/>
              <a:t> </a:t>
            </a:r>
            <a:r>
              <a:rPr lang="en-GB" sz="2400" dirty="0"/>
              <a:t>(or use the image on the following slide)</a:t>
            </a:r>
          </a:p>
          <a:p>
            <a:pPr marL="0" indent="0">
              <a:buNone/>
            </a:pPr>
            <a:endParaRPr lang="en-GB" sz="2400" dirty="0"/>
          </a:p>
          <a:p>
            <a:r>
              <a:rPr lang="en-GB" sz="2400" dirty="0"/>
              <a:t>Look at the map and count up how many countries you have travelled to during their lifetime and note down how many countries the class as a whole has visited. </a:t>
            </a:r>
          </a:p>
          <a:p>
            <a:r>
              <a:rPr lang="en-GB" sz="2400" dirty="0"/>
              <a:t>Mark on the map (if using an interactive whiteboard)</a:t>
            </a:r>
          </a:p>
          <a:p>
            <a:pPr marL="0" indent="0">
              <a:buNone/>
            </a:pPr>
            <a:endParaRPr lang="en-GB" sz="2400" dirty="0"/>
          </a:p>
          <a:p>
            <a:pPr marL="0" indent="0">
              <a:buNone/>
            </a:pPr>
            <a:endParaRPr lang="en-GB" sz="2400" dirty="0"/>
          </a:p>
        </p:txBody>
      </p:sp>
      <p:sp>
        <p:nvSpPr>
          <p:cNvPr id="4" name="Footer Placeholder 3"/>
          <p:cNvSpPr>
            <a:spLocks noGrp="1"/>
          </p:cNvSpPr>
          <p:nvPr>
            <p:ph type="ftr" sz="quarter" idx="4294967295"/>
          </p:nvPr>
        </p:nvSpPr>
        <p:spPr>
          <a:xfrm>
            <a:off x="0" y="6356350"/>
            <a:ext cx="4114800" cy="365125"/>
          </a:xfrm>
          <a:prstGeom prst="rect">
            <a:avLst/>
          </a:prstGeom>
        </p:spPr>
        <p:txBody>
          <a:bodyPr/>
          <a:lstStyle/>
          <a:p>
            <a:endParaRPr lang="en-GB" dirty="0">
              <a:solidFill>
                <a:prstClr val="black">
                  <a:tint val="75000"/>
                </a:prstClr>
              </a:solidFill>
            </a:endParaRPr>
          </a:p>
        </p:txBody>
      </p:sp>
    </p:spTree>
    <p:extLst>
      <p:ext uri="{BB962C8B-B14F-4D97-AF65-F5344CB8AC3E}">
        <p14:creationId xmlns:p14="http://schemas.microsoft.com/office/powerpoint/2010/main" val="117718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sp>
        <p:nvSpPr>
          <p:cNvPr id="2" name="Content Placeholder 1"/>
          <p:cNvSpPr>
            <a:spLocks noGrp="1"/>
          </p:cNvSpPr>
          <p:nvPr>
            <p:ph idx="1"/>
          </p:nvPr>
        </p:nvSpPr>
        <p:spPr/>
        <p:txBody>
          <a:bodyPr/>
          <a:lstStyle/>
          <a:p>
            <a:endParaRPr lang="en-GB"/>
          </a:p>
        </p:txBody>
      </p:sp>
      <p:sp>
        <p:nvSpPr>
          <p:cNvPr id="4" name="Footer Placeholder 3"/>
          <p:cNvSpPr>
            <a:spLocks noGrp="1"/>
          </p:cNvSpPr>
          <p:nvPr>
            <p:ph type="ftr" sz="quarter" idx="4294967295"/>
          </p:nvPr>
        </p:nvSpPr>
        <p:spPr>
          <a:xfrm>
            <a:off x="0" y="6356350"/>
            <a:ext cx="4114800" cy="365125"/>
          </a:xfrm>
          <a:prstGeom prst="rect">
            <a:avLst/>
          </a:prstGeom>
        </p:spPr>
        <p:txBody>
          <a:bodyPr/>
          <a:lstStyle/>
          <a:p>
            <a:endParaRPr lang="en-GB" dirty="0">
              <a:solidFill>
                <a:prstClr val="black">
                  <a:tint val="75000"/>
                </a:prstClr>
              </a:solidFill>
            </a:endParaRPr>
          </a:p>
        </p:txBody>
      </p:sp>
      <p:pic>
        <p:nvPicPr>
          <p:cNvPr id="1026" name="Picture 2" descr="http://mestreacasa.gva.es/c/document_library/get_file?folderId=500010138767&amp;name=DLFE-475946.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5067"/>
          <a:stretch/>
        </p:blipFill>
        <p:spPr bwMode="auto">
          <a:xfrm>
            <a:off x="0" y="1"/>
            <a:ext cx="12192000" cy="6848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724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708195" y="1746460"/>
            <a:ext cx="3277564" cy="3224988"/>
          </a:xfrm>
          <a:prstGeom prst="rect">
            <a:avLst/>
          </a:prstGeom>
        </p:spPr>
      </p:pic>
      <p:pic>
        <p:nvPicPr>
          <p:cNvPr id="8" name="Content Placeholder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027979" y="1848943"/>
            <a:ext cx="3020022" cy="3020022"/>
          </a:xfrm>
          <a:prstGeom prst="rect">
            <a:avLst/>
          </a:prstGeom>
        </p:spPr>
      </p:pic>
      <p:sp>
        <p:nvSpPr>
          <p:cNvPr id="10" name="Rectangle 9"/>
          <p:cNvSpPr/>
          <p:nvPr/>
        </p:nvSpPr>
        <p:spPr>
          <a:xfrm>
            <a:off x="3028097" y="2168139"/>
            <a:ext cx="2637760" cy="2308324"/>
          </a:xfrm>
          <a:prstGeom prst="rect">
            <a:avLst/>
          </a:prstGeom>
        </p:spPr>
        <p:txBody>
          <a:bodyPr wrap="square">
            <a:spAutoFit/>
          </a:bodyPr>
          <a:lstStyle/>
          <a:p>
            <a:pPr algn="ctr"/>
            <a:r>
              <a:rPr lang="en-GB" sz="2400" dirty="0">
                <a:latin typeface="+mj-lt"/>
              </a:rPr>
              <a:t>Have you ever spent time in a country with very different cultural traditions to where you now live?</a:t>
            </a:r>
          </a:p>
        </p:txBody>
      </p:sp>
      <p:sp>
        <p:nvSpPr>
          <p:cNvPr id="12" name="TextBox 11"/>
          <p:cNvSpPr txBox="1"/>
          <p:nvPr/>
        </p:nvSpPr>
        <p:spPr>
          <a:xfrm>
            <a:off x="6316361" y="2480153"/>
            <a:ext cx="2503789" cy="1938992"/>
          </a:xfrm>
          <a:prstGeom prst="rect">
            <a:avLst/>
          </a:prstGeom>
          <a:noFill/>
        </p:spPr>
        <p:txBody>
          <a:bodyPr wrap="square" rtlCol="0">
            <a:spAutoFit/>
          </a:bodyPr>
          <a:lstStyle/>
          <a:p>
            <a:pPr algn="ctr"/>
            <a:r>
              <a:rPr lang="en-GB" sz="2400" dirty="0">
                <a:latin typeface="+mj-lt"/>
              </a:rPr>
              <a:t>Where was this, and what were the biggest cultural differences that you experienced?</a:t>
            </a:r>
          </a:p>
        </p:txBody>
      </p:sp>
    </p:spTree>
    <p:extLst>
      <p:ext uri="{BB962C8B-B14F-4D97-AF65-F5344CB8AC3E}">
        <p14:creationId xmlns:p14="http://schemas.microsoft.com/office/powerpoint/2010/main" val="12608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GB" sz="2400" dirty="0" smtClean="0"/>
              <a:t>When travelling to different countries or cultures, there are many things that are unusual or surprising, because each culture has their own set of traditions or “ways of doing things.” As well as the climate often being very different to our own, differences exist in language, clothing, food, music, traditions, rules, laws, ideas etc. and these differences can be a lot to take in when first arriving in a new place.</a:t>
            </a:r>
            <a:endParaRPr lang="en-GB" sz="2400" dirty="0"/>
          </a:p>
        </p:txBody>
      </p:sp>
      <p:sp>
        <p:nvSpPr>
          <p:cNvPr id="4" name="Footer Placeholder 3"/>
          <p:cNvSpPr>
            <a:spLocks noGrp="1"/>
          </p:cNvSpPr>
          <p:nvPr>
            <p:ph type="ftr" sz="quarter" idx="4294967295"/>
          </p:nvPr>
        </p:nvSpPr>
        <p:spPr>
          <a:xfrm>
            <a:off x="0" y="6356350"/>
            <a:ext cx="4114800" cy="365125"/>
          </a:xfrm>
          <a:prstGeom prst="rect">
            <a:avLst/>
          </a:prstGeom>
        </p:spPr>
        <p:txBody>
          <a:bodyPr/>
          <a:lstStyle/>
          <a:p>
            <a:endParaRPr lang="en-GB" dirty="0"/>
          </a:p>
        </p:txBody>
      </p:sp>
      <p:pic>
        <p:nvPicPr>
          <p:cNvPr id="5" name="Picture 2" descr="http://www.chinadaily.com.cn/cityguide/attachement/jpg/site1/20091117/00219b8247170c6c7e395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1925" y="3900538"/>
            <a:ext cx="3836672" cy="2276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807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750415" y="1525141"/>
            <a:ext cx="3277564" cy="3224988"/>
          </a:xfrm>
          <a:prstGeom prst="rect">
            <a:avLst/>
          </a:prstGeom>
        </p:spPr>
      </p:pic>
      <p:pic>
        <p:nvPicPr>
          <p:cNvPr id="8" name="Content Placeholder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027979" y="1848943"/>
            <a:ext cx="3182696" cy="3182696"/>
          </a:xfrm>
          <a:prstGeom prst="rect">
            <a:avLst/>
          </a:prstGeom>
        </p:spPr>
      </p:pic>
      <p:sp>
        <p:nvSpPr>
          <p:cNvPr id="10" name="Rectangle 9"/>
          <p:cNvSpPr/>
          <p:nvPr/>
        </p:nvSpPr>
        <p:spPr>
          <a:xfrm>
            <a:off x="3028097" y="2168139"/>
            <a:ext cx="2637760" cy="1938992"/>
          </a:xfrm>
          <a:prstGeom prst="rect">
            <a:avLst/>
          </a:prstGeom>
        </p:spPr>
        <p:txBody>
          <a:bodyPr wrap="square">
            <a:spAutoFit/>
          </a:bodyPr>
          <a:lstStyle/>
          <a:p>
            <a:pPr algn="ctr"/>
            <a:r>
              <a:rPr lang="en-GB" sz="2400" dirty="0">
                <a:solidFill>
                  <a:schemeClr val="tx2">
                    <a:lumMod val="50000"/>
                  </a:schemeClr>
                </a:solidFill>
                <a:latin typeface="+mj-lt"/>
              </a:rPr>
              <a:t>What is meant by the term “culture shock”? Have you ever experienced this?</a:t>
            </a:r>
          </a:p>
        </p:txBody>
      </p:sp>
      <p:sp>
        <p:nvSpPr>
          <p:cNvPr id="12" name="TextBox 11"/>
          <p:cNvSpPr txBox="1"/>
          <p:nvPr/>
        </p:nvSpPr>
        <p:spPr>
          <a:xfrm>
            <a:off x="6316361" y="2480153"/>
            <a:ext cx="2627060" cy="1938992"/>
          </a:xfrm>
          <a:prstGeom prst="rect">
            <a:avLst/>
          </a:prstGeom>
          <a:noFill/>
        </p:spPr>
        <p:txBody>
          <a:bodyPr wrap="square" rtlCol="0">
            <a:spAutoFit/>
          </a:bodyPr>
          <a:lstStyle/>
          <a:p>
            <a:pPr algn="ctr"/>
            <a:r>
              <a:rPr lang="en-GB" sz="2400" dirty="0">
                <a:latin typeface="+mj-lt"/>
              </a:rPr>
              <a:t>Have you ever experienced culture shock within your own </a:t>
            </a:r>
            <a:r>
              <a:rPr lang="en-GB" sz="2400" dirty="0" smtClean="0">
                <a:latin typeface="+mj-lt"/>
              </a:rPr>
              <a:t>country or culture</a:t>
            </a:r>
            <a:r>
              <a:rPr lang="en-GB" sz="2400" dirty="0">
                <a:latin typeface="+mj-lt"/>
              </a:rPr>
              <a:t>?</a:t>
            </a:r>
          </a:p>
        </p:txBody>
      </p:sp>
    </p:spTree>
    <p:extLst>
      <p:ext uri="{BB962C8B-B14F-4D97-AF65-F5344CB8AC3E}">
        <p14:creationId xmlns:p14="http://schemas.microsoft.com/office/powerpoint/2010/main" val="1442407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2" y="1278041"/>
            <a:ext cx="10515600" cy="3611277"/>
          </a:xfrm>
        </p:spPr>
        <p:txBody>
          <a:bodyPr/>
          <a:lstStyle/>
          <a:p>
            <a:pPr marL="0" indent="0">
              <a:buNone/>
            </a:pPr>
            <a:r>
              <a:rPr lang="en-GB" dirty="0" smtClean="0"/>
              <a:t>Think </a:t>
            </a:r>
            <a:r>
              <a:rPr lang="en-GB" dirty="0"/>
              <a:t>about the </a:t>
            </a:r>
            <a:r>
              <a:rPr lang="en-GB" dirty="0" smtClean="0"/>
              <a:t>following and discuss what “shocks” people may experience when coming to visit your country and its culture for the first time:</a:t>
            </a:r>
            <a:endParaRPr lang="en-GB" dirty="0"/>
          </a:p>
          <a:p>
            <a:pPr marL="0" indent="0">
              <a:buNone/>
            </a:pPr>
            <a:endParaRPr lang="en-GB" dirty="0"/>
          </a:p>
        </p:txBody>
      </p:sp>
      <p:sp>
        <p:nvSpPr>
          <p:cNvPr id="4" name="Footer Placeholder 3"/>
          <p:cNvSpPr>
            <a:spLocks noGrp="1"/>
          </p:cNvSpPr>
          <p:nvPr>
            <p:ph type="ftr" sz="quarter" idx="4294967295"/>
          </p:nvPr>
        </p:nvSpPr>
        <p:spPr>
          <a:xfrm>
            <a:off x="0" y="6356350"/>
            <a:ext cx="4114800" cy="365125"/>
          </a:xfrm>
          <a:prstGeom prst="rect">
            <a:avLst/>
          </a:prstGeom>
        </p:spPr>
        <p:txBody>
          <a:bodyPr/>
          <a:lstStyle/>
          <a:p>
            <a:endParaRPr lang="en-GB" dirty="0">
              <a:solidFill>
                <a:prstClr val="black">
                  <a:tint val="75000"/>
                </a:prstClr>
              </a:solidFill>
            </a:endParaRPr>
          </a:p>
        </p:txBody>
      </p:sp>
      <p:graphicFrame>
        <p:nvGraphicFramePr>
          <p:cNvPr id="5" name="Table 4"/>
          <p:cNvGraphicFramePr>
            <a:graphicFrameLocks noGrp="1"/>
          </p:cNvGraphicFramePr>
          <p:nvPr>
            <p:extLst/>
          </p:nvPr>
        </p:nvGraphicFramePr>
        <p:xfrm>
          <a:off x="975362" y="2994994"/>
          <a:ext cx="9997438" cy="1481328"/>
        </p:xfrm>
        <a:graphic>
          <a:graphicData uri="http://schemas.openxmlformats.org/drawingml/2006/table">
            <a:tbl>
              <a:tblPr firstRow="1" firstCol="1" bandRow="1">
                <a:tableStyleId>{5C22544A-7EE6-4342-B048-85BDC9FD1C3A}</a:tableStyleId>
              </a:tblPr>
              <a:tblGrid>
                <a:gridCol w="2058469"/>
                <a:gridCol w="1827246"/>
                <a:gridCol w="1696939"/>
                <a:gridCol w="2101352"/>
                <a:gridCol w="2313432"/>
              </a:tblGrid>
              <a:tr h="1481328">
                <a:tc>
                  <a:txBody>
                    <a:bodyPr/>
                    <a:lstStyle/>
                    <a:p>
                      <a:pPr algn="ctr">
                        <a:lnSpc>
                          <a:spcPct val="115000"/>
                        </a:lnSpc>
                        <a:spcAft>
                          <a:spcPts val="0"/>
                        </a:spcAft>
                      </a:pPr>
                      <a:endParaRPr lang="en-GB" sz="2400" dirty="0" smtClean="0">
                        <a:effectLst/>
                      </a:endParaRPr>
                    </a:p>
                    <a:p>
                      <a:pPr algn="ctr">
                        <a:lnSpc>
                          <a:spcPct val="115000"/>
                        </a:lnSpc>
                        <a:spcAft>
                          <a:spcPts val="0"/>
                        </a:spcAft>
                      </a:pPr>
                      <a:r>
                        <a:rPr lang="en-GB" sz="2400" dirty="0" smtClean="0">
                          <a:effectLst/>
                        </a:rPr>
                        <a:t>Clothing</a:t>
                      </a:r>
                      <a:endParaRPr lang="en-GB" sz="1800" dirty="0">
                        <a:effectLst/>
                      </a:endParaRPr>
                    </a:p>
                    <a:p>
                      <a:pPr algn="ctr">
                        <a:lnSpc>
                          <a:spcPct val="115000"/>
                        </a:lnSpc>
                        <a:spcAft>
                          <a:spcPts val="0"/>
                        </a:spcAft>
                      </a:pPr>
                      <a:r>
                        <a:rPr lang="en-GB" sz="2400" dirty="0">
                          <a:effectLst/>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tc>
                  <a:txBody>
                    <a:bodyPr/>
                    <a:lstStyle/>
                    <a:p>
                      <a:pPr algn="ctr">
                        <a:lnSpc>
                          <a:spcPct val="115000"/>
                        </a:lnSpc>
                        <a:spcAft>
                          <a:spcPts val="0"/>
                        </a:spcAft>
                      </a:pPr>
                      <a:endParaRPr lang="en-GB" sz="2400" dirty="0" smtClean="0">
                        <a:effectLst/>
                      </a:endParaRPr>
                    </a:p>
                    <a:p>
                      <a:pPr algn="ctr">
                        <a:lnSpc>
                          <a:spcPct val="115000"/>
                        </a:lnSpc>
                        <a:spcAft>
                          <a:spcPts val="0"/>
                        </a:spcAft>
                      </a:pPr>
                      <a:r>
                        <a:rPr lang="en-GB" sz="2400" dirty="0" smtClean="0">
                          <a:effectLst/>
                        </a:rPr>
                        <a:t>Religion </a:t>
                      </a:r>
                      <a:endParaRPr lang="en-GB" sz="1800" dirty="0">
                        <a:effectLst/>
                      </a:endParaRPr>
                    </a:p>
                    <a:p>
                      <a:pPr algn="ctr">
                        <a:lnSpc>
                          <a:spcPct val="115000"/>
                        </a:lnSpc>
                        <a:spcAft>
                          <a:spcPts val="0"/>
                        </a:spcAft>
                      </a:pPr>
                      <a:r>
                        <a:rPr lang="en-GB" sz="2400" dirty="0">
                          <a:effectLst/>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3F8892"/>
                    </a:solidFill>
                  </a:tcPr>
                </a:tc>
                <a:tc>
                  <a:txBody>
                    <a:bodyPr/>
                    <a:lstStyle/>
                    <a:p>
                      <a:pPr algn="ctr">
                        <a:lnSpc>
                          <a:spcPct val="115000"/>
                        </a:lnSpc>
                        <a:spcAft>
                          <a:spcPts val="0"/>
                        </a:spcAft>
                      </a:pPr>
                      <a:endParaRPr lang="en-GB" sz="2400" dirty="0" smtClean="0">
                        <a:effectLst/>
                      </a:endParaRPr>
                    </a:p>
                    <a:p>
                      <a:pPr algn="ctr">
                        <a:lnSpc>
                          <a:spcPct val="115000"/>
                        </a:lnSpc>
                        <a:spcAft>
                          <a:spcPts val="0"/>
                        </a:spcAft>
                      </a:pPr>
                      <a:r>
                        <a:rPr lang="en-GB" sz="2400" dirty="0" smtClean="0">
                          <a:effectLst/>
                        </a:rPr>
                        <a:t>Climate</a:t>
                      </a:r>
                      <a:endParaRPr lang="en-GB" sz="1800" dirty="0">
                        <a:effectLst/>
                      </a:endParaRPr>
                    </a:p>
                    <a:p>
                      <a:pPr algn="ctr">
                        <a:lnSpc>
                          <a:spcPct val="115000"/>
                        </a:lnSpc>
                        <a:spcAft>
                          <a:spcPts val="0"/>
                        </a:spcAft>
                      </a:pPr>
                      <a:r>
                        <a:rPr lang="en-GB" sz="2400" dirty="0">
                          <a:effectLst/>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75000"/>
                      </a:schemeClr>
                    </a:solidFill>
                  </a:tcPr>
                </a:tc>
                <a:tc>
                  <a:txBody>
                    <a:bodyPr/>
                    <a:lstStyle/>
                    <a:p>
                      <a:pPr algn="ctr">
                        <a:lnSpc>
                          <a:spcPct val="115000"/>
                        </a:lnSpc>
                        <a:spcAft>
                          <a:spcPts val="0"/>
                        </a:spcAft>
                      </a:pPr>
                      <a:endParaRPr lang="en-GB" sz="2400" dirty="0" smtClean="0">
                        <a:effectLst/>
                      </a:endParaRPr>
                    </a:p>
                    <a:p>
                      <a:pPr algn="ctr">
                        <a:lnSpc>
                          <a:spcPct val="115000"/>
                        </a:lnSpc>
                        <a:spcAft>
                          <a:spcPts val="0"/>
                        </a:spcAft>
                      </a:pPr>
                      <a:r>
                        <a:rPr lang="en-GB" sz="2400" dirty="0" smtClean="0">
                          <a:effectLst/>
                        </a:rPr>
                        <a:t>Customs </a:t>
                      </a:r>
                      <a:r>
                        <a:rPr lang="en-GB" sz="2400" dirty="0">
                          <a:effectLst/>
                        </a:rPr>
                        <a:t>/ Traditions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C412C0"/>
                    </a:solidFill>
                  </a:tcPr>
                </a:tc>
                <a:tc>
                  <a:txBody>
                    <a:bodyPr/>
                    <a:lstStyle/>
                    <a:p>
                      <a:pPr algn="ctr">
                        <a:lnSpc>
                          <a:spcPct val="115000"/>
                        </a:lnSpc>
                        <a:spcAft>
                          <a:spcPts val="0"/>
                        </a:spcAft>
                      </a:pPr>
                      <a:endParaRPr lang="en-GB" sz="2400" dirty="0" smtClean="0">
                        <a:effectLst/>
                      </a:endParaRPr>
                    </a:p>
                    <a:p>
                      <a:pPr algn="ctr">
                        <a:lnSpc>
                          <a:spcPct val="115000"/>
                        </a:lnSpc>
                        <a:spcAft>
                          <a:spcPts val="0"/>
                        </a:spcAft>
                      </a:pPr>
                      <a:r>
                        <a:rPr lang="en-GB" sz="2400" dirty="0" smtClean="0">
                          <a:effectLst/>
                        </a:rPr>
                        <a:t>Food </a:t>
                      </a:r>
                      <a:r>
                        <a:rPr lang="en-GB" sz="2400" dirty="0">
                          <a:effectLst/>
                        </a:rPr>
                        <a:t>and Drink</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50"/>
                    </a:solidFill>
                  </a:tcPr>
                </a:tc>
              </a:tr>
            </a:tbl>
          </a:graphicData>
        </a:graphic>
      </p:graphicFrame>
    </p:spTree>
    <p:extLst>
      <p:ext uri="{BB962C8B-B14F-4D97-AF65-F5344CB8AC3E}">
        <p14:creationId xmlns:p14="http://schemas.microsoft.com/office/powerpoint/2010/main" val="30200758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879600" y="1653600"/>
            <a:ext cx="3740400" cy="3680400"/>
          </a:xfrm>
          <a:prstGeom prst="rect">
            <a:avLst/>
          </a:prstGeom>
        </p:spPr>
      </p:pic>
      <p:sp>
        <p:nvSpPr>
          <p:cNvPr id="10" name="Rectangle 9"/>
          <p:cNvSpPr/>
          <p:nvPr/>
        </p:nvSpPr>
        <p:spPr>
          <a:xfrm>
            <a:off x="4247297" y="2105025"/>
            <a:ext cx="2999882" cy="2677656"/>
          </a:xfrm>
          <a:prstGeom prst="rect">
            <a:avLst/>
          </a:prstGeom>
        </p:spPr>
        <p:txBody>
          <a:bodyPr wrap="square">
            <a:spAutoFit/>
          </a:bodyPr>
          <a:lstStyle/>
          <a:p>
            <a:pPr algn="ctr"/>
            <a:r>
              <a:rPr lang="en-GB" sz="2400" dirty="0">
                <a:latin typeface="+mj-lt"/>
              </a:rPr>
              <a:t>Why might researching and understanding some of the local customs and </a:t>
            </a:r>
            <a:r>
              <a:rPr lang="en-GB" sz="2400" dirty="0" smtClean="0">
                <a:latin typeface="+mj-lt"/>
              </a:rPr>
              <a:t>traditions of a country </a:t>
            </a:r>
            <a:r>
              <a:rPr lang="en-GB" sz="2400" dirty="0">
                <a:latin typeface="+mj-lt"/>
              </a:rPr>
              <a:t>be important before you </a:t>
            </a:r>
            <a:r>
              <a:rPr lang="en-GB" sz="2400" dirty="0" smtClean="0">
                <a:latin typeface="+mj-lt"/>
              </a:rPr>
              <a:t>visit?</a:t>
            </a:r>
            <a:endParaRPr lang="en-GB" sz="2400" dirty="0">
              <a:latin typeface="+mj-lt"/>
            </a:endParaRPr>
          </a:p>
        </p:txBody>
      </p:sp>
      <p:pic>
        <p:nvPicPr>
          <p:cNvPr id="7" name="Picture 2" descr="https://thumbs.dreamstime.com/z/confused-destinations-abe-tourist-directional-sign-35770558.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445" b="93546" l="46154" r="99923">
                        <a14:foregroundMark x1="67615" y1="25816" x2="67615" y2="25816"/>
                        <a14:foregroundMark x1="76000" y1="23591" x2="76000" y2="23591"/>
                        <a14:foregroundMark x1="67077" y1="27003" x2="67077" y2="27003"/>
                      </a14:backgroundRemoval>
                    </a14:imgEffect>
                  </a14:imgLayer>
                </a14:imgProps>
              </a:ext>
              <a:ext uri="{28A0092B-C50C-407E-A947-70E740481C1C}">
                <a14:useLocalDpi xmlns:a14="http://schemas.microsoft.com/office/drawing/2010/main" val="0"/>
              </a:ext>
            </a:extLst>
          </a:blip>
          <a:srcRect l="48223" t="1474" b="7595"/>
          <a:stretch/>
        </p:blipFill>
        <p:spPr bwMode="auto">
          <a:xfrm>
            <a:off x="10181491" y="3443853"/>
            <a:ext cx="1662401" cy="302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583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2" y="995680"/>
            <a:ext cx="10226038" cy="5046346"/>
          </a:xfrm>
        </p:spPr>
        <p:txBody>
          <a:bodyPr>
            <a:normAutofit/>
          </a:bodyPr>
          <a:lstStyle/>
          <a:p>
            <a:pPr marL="0" lvl="0" indent="0" defTabSz="914400" eaLnBrk="0" fontAlgn="base" hangingPunct="0">
              <a:lnSpc>
                <a:spcPct val="100000"/>
              </a:lnSpc>
              <a:spcBef>
                <a:spcPct val="0"/>
              </a:spcBef>
              <a:spcAft>
                <a:spcPct val="0"/>
              </a:spcAft>
              <a:buNone/>
            </a:pPr>
            <a:endParaRPr lang="en-GB" altLang="en-US" sz="2000" b="1" dirty="0">
              <a:solidFill>
                <a:srgbClr val="000000"/>
              </a:solidFill>
              <a:latin typeface="Century Gothic" panose="020B0502020202020204" pitchFamily="34" charset="0"/>
              <a:ea typeface="Calibri" panose="020F0502020204030204" pitchFamily="34" charset="0"/>
              <a:cs typeface="Tahoma" panose="020B0604030504040204" pitchFamily="34" charset="0"/>
            </a:endParaRPr>
          </a:p>
          <a:p>
            <a:pPr marL="457200" indent="-457200" defTabSz="914400" eaLnBrk="0" fontAlgn="base" hangingPunct="0">
              <a:lnSpc>
                <a:spcPct val="100000"/>
              </a:lnSpc>
              <a:spcBef>
                <a:spcPct val="0"/>
              </a:spcBef>
              <a:spcAft>
                <a:spcPct val="0"/>
              </a:spcAft>
              <a:buFont typeface="+mj-lt"/>
              <a:buAutoNum type="arabicPeriod"/>
            </a:pPr>
            <a:endParaRPr lang="en-GB" sz="1400" i="1" dirty="0" smtClean="0">
              <a:solidFill>
                <a:srgbClr val="7030A0"/>
              </a:solidFill>
              <a:latin typeface="Century Gothic" panose="020B0502020202020204" pitchFamily="34" charset="0"/>
            </a:endParaRPr>
          </a:p>
          <a:p>
            <a:pPr marL="457205" lvl="1" indent="0">
              <a:buNone/>
            </a:pPr>
            <a:endParaRPr lang="en-GB" dirty="0"/>
          </a:p>
          <a:p>
            <a:endParaRPr lang="en-GB" dirty="0" smtClean="0"/>
          </a:p>
          <a:p>
            <a:endParaRPr lang="en-GB" dirty="0"/>
          </a:p>
        </p:txBody>
      </p:sp>
      <p:sp>
        <p:nvSpPr>
          <p:cNvPr id="4" name="Footer Placeholder 3"/>
          <p:cNvSpPr>
            <a:spLocks noGrp="1"/>
          </p:cNvSpPr>
          <p:nvPr>
            <p:ph type="ftr" sz="quarter" idx="4294967295"/>
          </p:nvPr>
        </p:nvSpPr>
        <p:spPr>
          <a:xfrm>
            <a:off x="0" y="6356350"/>
            <a:ext cx="4114800" cy="365125"/>
          </a:xfrm>
          <a:prstGeom prst="rect">
            <a:avLst/>
          </a:prstGeom>
        </p:spPr>
        <p:txBody>
          <a:bodyPr/>
          <a:lstStyle/>
          <a:p>
            <a:endParaRPr lang="en-GB" dirty="0">
              <a:solidFill>
                <a:prstClr val="black">
                  <a:tint val="75000"/>
                </a:prstClr>
              </a:solidFill>
            </a:endParaRPr>
          </a:p>
        </p:txBody>
      </p:sp>
      <p:sp>
        <p:nvSpPr>
          <p:cNvPr id="6"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solidFill>
                <a:prstClr val="black"/>
              </a:solidFill>
            </a:endParaRPr>
          </a:p>
        </p:txBody>
      </p:sp>
      <p:sp>
        <p:nvSpPr>
          <p:cNvPr id="8" name="Rectangle 7"/>
          <p:cNvSpPr/>
          <p:nvPr/>
        </p:nvSpPr>
        <p:spPr>
          <a:xfrm>
            <a:off x="496824" y="1336883"/>
            <a:ext cx="10567416" cy="2369880"/>
          </a:xfrm>
          <a:prstGeom prst="rect">
            <a:avLst/>
          </a:prstGeom>
        </p:spPr>
        <p:txBody>
          <a:bodyPr wrap="square">
            <a:spAutoFit/>
          </a:bodyPr>
          <a:lstStyle/>
          <a:p>
            <a:r>
              <a:rPr lang="en-GB" sz="2400" dirty="0">
                <a:solidFill>
                  <a:prstClr val="black"/>
                </a:solidFill>
                <a:latin typeface="+mj-lt"/>
              </a:rPr>
              <a:t>Watch the short video (2.35mins) made by </a:t>
            </a:r>
            <a:r>
              <a:rPr lang="en-GB" sz="2400" u="sng" dirty="0">
                <a:solidFill>
                  <a:prstClr val="black"/>
                </a:solidFill>
                <a:latin typeface="+mj-lt"/>
                <a:hlinkClick r:id="rId2"/>
              </a:rPr>
              <a:t>All Time 10s</a:t>
            </a:r>
            <a:r>
              <a:rPr lang="en-GB" sz="2400" dirty="0">
                <a:solidFill>
                  <a:prstClr val="black"/>
                </a:solidFill>
                <a:latin typeface="+mj-lt"/>
              </a:rPr>
              <a:t> entitled</a:t>
            </a:r>
            <a:r>
              <a:rPr lang="en-GB" sz="2400" dirty="0" smtClean="0">
                <a:solidFill>
                  <a:prstClr val="black"/>
                </a:solidFill>
                <a:latin typeface="+mj-lt"/>
              </a:rPr>
              <a:t>:</a:t>
            </a:r>
          </a:p>
          <a:p>
            <a:r>
              <a:rPr lang="en-GB" sz="2400" dirty="0" smtClean="0">
                <a:solidFill>
                  <a:prstClr val="black"/>
                </a:solidFill>
                <a:latin typeface="+mj-lt"/>
              </a:rPr>
              <a:t> </a:t>
            </a:r>
            <a:endParaRPr lang="en-GB" sz="2400" dirty="0">
              <a:solidFill>
                <a:prstClr val="black"/>
              </a:solidFill>
              <a:latin typeface="+mj-lt"/>
            </a:endParaRPr>
          </a:p>
          <a:p>
            <a:r>
              <a:rPr lang="en-GB" sz="2800" b="1" u="sng" dirty="0">
                <a:solidFill>
                  <a:prstClr val="black"/>
                </a:solidFill>
                <a:latin typeface="+mj-lt"/>
                <a:hlinkClick r:id="rId3"/>
              </a:rPr>
              <a:t>10 </a:t>
            </a:r>
            <a:r>
              <a:rPr lang="en-GB" sz="2800" b="1" u="sng" dirty="0" smtClean="0">
                <a:solidFill>
                  <a:prstClr val="black"/>
                </a:solidFill>
                <a:latin typeface="+mj-lt"/>
                <a:hlinkClick r:id="rId3"/>
              </a:rPr>
              <a:t>surprising </a:t>
            </a:r>
            <a:r>
              <a:rPr lang="en-GB" sz="2800" b="1" u="sng" dirty="0">
                <a:solidFill>
                  <a:prstClr val="black"/>
                </a:solidFill>
                <a:latin typeface="+mj-lt"/>
                <a:hlinkClick r:id="rId3"/>
              </a:rPr>
              <a:t>w</a:t>
            </a:r>
            <a:r>
              <a:rPr lang="en-GB" sz="2800" b="1" u="sng" dirty="0" smtClean="0">
                <a:solidFill>
                  <a:prstClr val="black"/>
                </a:solidFill>
                <a:latin typeface="+mj-lt"/>
                <a:hlinkClick r:id="rId3"/>
              </a:rPr>
              <a:t>ays you may </a:t>
            </a:r>
            <a:r>
              <a:rPr lang="en-GB" sz="2800" b="1" u="sng" dirty="0">
                <a:solidFill>
                  <a:prstClr val="black"/>
                </a:solidFill>
                <a:latin typeface="+mj-lt"/>
                <a:hlinkClick r:id="rId3"/>
              </a:rPr>
              <a:t>o</a:t>
            </a:r>
            <a:r>
              <a:rPr lang="en-GB" sz="2800" b="1" u="sng" dirty="0" smtClean="0">
                <a:solidFill>
                  <a:prstClr val="black"/>
                </a:solidFill>
                <a:latin typeface="+mj-lt"/>
                <a:hlinkClick r:id="rId3"/>
              </a:rPr>
              <a:t>ffend </a:t>
            </a:r>
            <a:r>
              <a:rPr lang="en-GB" sz="2800" b="1" u="sng" dirty="0">
                <a:solidFill>
                  <a:prstClr val="black"/>
                </a:solidFill>
                <a:latin typeface="+mj-lt"/>
                <a:hlinkClick r:id="rId3"/>
              </a:rPr>
              <a:t>p</a:t>
            </a:r>
            <a:r>
              <a:rPr lang="en-GB" sz="2800" b="1" u="sng" dirty="0" smtClean="0">
                <a:solidFill>
                  <a:prstClr val="black"/>
                </a:solidFill>
                <a:latin typeface="+mj-lt"/>
                <a:hlinkClick r:id="rId3"/>
              </a:rPr>
              <a:t>eople in other countries</a:t>
            </a:r>
            <a:r>
              <a:rPr lang="en-GB" sz="2800" b="1" dirty="0" smtClean="0">
                <a:solidFill>
                  <a:prstClr val="black"/>
                </a:solidFill>
                <a:latin typeface="+mj-lt"/>
                <a:hlinkClick r:id="rId3"/>
              </a:rPr>
              <a:t> </a:t>
            </a:r>
            <a:endParaRPr lang="en-GB" sz="1600" b="1" dirty="0" smtClean="0">
              <a:solidFill>
                <a:prstClr val="black"/>
              </a:solidFill>
              <a:latin typeface="+mj-lt"/>
            </a:endParaRPr>
          </a:p>
          <a:p>
            <a:r>
              <a:rPr lang="en-GB" sz="1200" b="1" dirty="0" smtClean="0">
                <a:solidFill>
                  <a:prstClr val="black"/>
                </a:solidFill>
                <a:latin typeface="+mj-lt"/>
              </a:rPr>
              <a:t>(click </a:t>
            </a:r>
            <a:r>
              <a:rPr lang="en-GB" sz="1200" b="1" dirty="0">
                <a:solidFill>
                  <a:prstClr val="black"/>
                </a:solidFill>
                <a:latin typeface="+mj-lt"/>
              </a:rPr>
              <a:t>on the </a:t>
            </a:r>
            <a:r>
              <a:rPr lang="en-GB" sz="1200" b="1" dirty="0" smtClean="0">
                <a:solidFill>
                  <a:prstClr val="black"/>
                </a:solidFill>
                <a:latin typeface="+mj-lt"/>
              </a:rPr>
              <a:t>link above)</a:t>
            </a:r>
            <a:endParaRPr lang="en-GB" sz="1200" b="1" dirty="0">
              <a:solidFill>
                <a:prstClr val="black"/>
              </a:solidFill>
              <a:latin typeface="+mj-lt"/>
            </a:endParaRPr>
          </a:p>
          <a:p>
            <a:endParaRPr lang="en-GB" sz="2000" dirty="0" smtClean="0">
              <a:solidFill>
                <a:prstClr val="black"/>
              </a:solidFill>
              <a:latin typeface="+mj-lt"/>
            </a:endParaRPr>
          </a:p>
          <a:p>
            <a:endParaRPr lang="en-GB" sz="2000" dirty="0">
              <a:solidFill>
                <a:prstClr val="black"/>
              </a:solidFill>
              <a:latin typeface="+mj-lt"/>
            </a:endParaRPr>
          </a:p>
          <a:p>
            <a:endParaRPr lang="en-GB" sz="2000" dirty="0">
              <a:solidFill>
                <a:prstClr val="black"/>
              </a:solidFill>
              <a:latin typeface="+mj-lt"/>
            </a:endParaRPr>
          </a:p>
        </p:txBody>
      </p:sp>
      <p:pic>
        <p:nvPicPr>
          <p:cNvPr id="11" name="Picture 10" descr="https://i.ytimg.com/vi/UTE0G9amZNk/hqdefault.jpg"/>
          <p:cNvPicPr/>
          <p:nvPr/>
        </p:nvPicPr>
        <p:blipFill>
          <a:blip r:embed="rId4">
            <a:extLst>
              <a:ext uri="{28A0092B-C50C-407E-A947-70E740481C1C}">
                <a14:useLocalDpi xmlns:a14="http://schemas.microsoft.com/office/drawing/2010/main" val="0"/>
              </a:ext>
            </a:extLst>
          </a:blip>
          <a:srcRect/>
          <a:stretch>
            <a:fillRect/>
          </a:stretch>
        </p:blipFill>
        <p:spPr bwMode="auto">
          <a:xfrm>
            <a:off x="7004812" y="2856070"/>
            <a:ext cx="4708652" cy="3460751"/>
          </a:xfrm>
          <a:prstGeom prst="rect">
            <a:avLst/>
          </a:prstGeom>
          <a:noFill/>
          <a:ln>
            <a:noFill/>
          </a:ln>
        </p:spPr>
      </p:pic>
    </p:spTree>
    <p:extLst>
      <p:ext uri="{BB962C8B-B14F-4D97-AF65-F5344CB8AC3E}">
        <p14:creationId xmlns:p14="http://schemas.microsoft.com/office/powerpoint/2010/main" val="41798462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2" y="995680"/>
            <a:ext cx="10226038" cy="5046346"/>
          </a:xfrm>
        </p:spPr>
        <p:txBody>
          <a:bodyPr>
            <a:normAutofit/>
          </a:bodyPr>
          <a:lstStyle/>
          <a:p>
            <a:pPr marL="0" lvl="0" indent="0" defTabSz="914400" eaLnBrk="0" fontAlgn="base" hangingPunct="0">
              <a:lnSpc>
                <a:spcPct val="100000"/>
              </a:lnSpc>
              <a:spcBef>
                <a:spcPct val="0"/>
              </a:spcBef>
              <a:spcAft>
                <a:spcPct val="0"/>
              </a:spcAft>
              <a:buNone/>
            </a:pPr>
            <a:endParaRPr lang="en-GB" altLang="en-US" sz="2000" b="1" dirty="0">
              <a:solidFill>
                <a:srgbClr val="000000"/>
              </a:solidFill>
              <a:latin typeface="Century Gothic" panose="020B0502020202020204" pitchFamily="34" charset="0"/>
              <a:ea typeface="Calibri" panose="020F0502020204030204" pitchFamily="34" charset="0"/>
              <a:cs typeface="Tahoma" panose="020B0604030504040204" pitchFamily="34" charset="0"/>
            </a:endParaRPr>
          </a:p>
          <a:p>
            <a:pPr marL="457200" indent="-457200" defTabSz="914400" eaLnBrk="0" fontAlgn="base" hangingPunct="0">
              <a:lnSpc>
                <a:spcPct val="100000"/>
              </a:lnSpc>
              <a:spcBef>
                <a:spcPct val="0"/>
              </a:spcBef>
              <a:spcAft>
                <a:spcPct val="0"/>
              </a:spcAft>
              <a:buFont typeface="+mj-lt"/>
              <a:buAutoNum type="arabicPeriod"/>
            </a:pPr>
            <a:endParaRPr lang="en-GB" sz="1400" i="1" dirty="0" smtClean="0">
              <a:solidFill>
                <a:srgbClr val="7030A0"/>
              </a:solidFill>
              <a:latin typeface="Century Gothic" panose="020B0502020202020204" pitchFamily="34" charset="0"/>
            </a:endParaRPr>
          </a:p>
          <a:p>
            <a:pPr marL="457205" lvl="1" indent="0">
              <a:buNone/>
            </a:pPr>
            <a:endParaRPr lang="en-GB" dirty="0"/>
          </a:p>
          <a:p>
            <a:endParaRPr lang="en-GB" dirty="0"/>
          </a:p>
        </p:txBody>
      </p:sp>
      <p:sp>
        <p:nvSpPr>
          <p:cNvPr id="4" name="Footer Placeholder 3"/>
          <p:cNvSpPr>
            <a:spLocks noGrp="1"/>
          </p:cNvSpPr>
          <p:nvPr>
            <p:ph type="ftr" sz="quarter" idx="4294967295"/>
          </p:nvPr>
        </p:nvSpPr>
        <p:spPr>
          <a:xfrm>
            <a:off x="0" y="6356350"/>
            <a:ext cx="4114800" cy="365125"/>
          </a:xfrm>
          <a:prstGeom prst="rect">
            <a:avLst/>
          </a:prstGeom>
        </p:spPr>
        <p:txBody>
          <a:bodyPr/>
          <a:lstStyle/>
          <a:p>
            <a:endParaRPr lang="en-GB" dirty="0">
              <a:solidFill>
                <a:prstClr val="black">
                  <a:tint val="75000"/>
                </a:prstClr>
              </a:solidFill>
            </a:endParaRPr>
          </a:p>
        </p:txBody>
      </p:sp>
      <p:sp>
        <p:nvSpPr>
          <p:cNvPr id="6"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solidFill>
                <a:prstClr val="black"/>
              </a:solidFill>
            </a:endParaRPr>
          </a:p>
        </p:txBody>
      </p:sp>
      <p:sp>
        <p:nvSpPr>
          <p:cNvPr id="8" name="Rectangle 7"/>
          <p:cNvSpPr/>
          <p:nvPr/>
        </p:nvSpPr>
        <p:spPr>
          <a:xfrm>
            <a:off x="7050024" y="1492331"/>
            <a:ext cx="4329684" cy="3785652"/>
          </a:xfrm>
          <a:prstGeom prst="rect">
            <a:avLst/>
          </a:prstGeom>
        </p:spPr>
        <p:txBody>
          <a:bodyPr wrap="square">
            <a:spAutoFit/>
          </a:bodyPr>
          <a:lstStyle/>
          <a:p>
            <a:endParaRPr lang="en-GB" sz="2400" dirty="0" smtClean="0">
              <a:solidFill>
                <a:prstClr val="black"/>
              </a:solidFill>
              <a:latin typeface="+mj-lt"/>
            </a:endParaRPr>
          </a:p>
          <a:p>
            <a:endParaRPr lang="en-GB" sz="2400" dirty="0">
              <a:solidFill>
                <a:prstClr val="black"/>
              </a:solidFill>
              <a:latin typeface="+mj-lt"/>
            </a:endParaRPr>
          </a:p>
          <a:p>
            <a:r>
              <a:rPr lang="en-GB" sz="2400" dirty="0">
                <a:solidFill>
                  <a:prstClr val="black"/>
                </a:solidFill>
                <a:latin typeface="+mj-lt"/>
              </a:rPr>
              <a:t>Allow students a few minutes to respond to the </a:t>
            </a:r>
            <a:r>
              <a:rPr lang="en-GB" sz="2400" dirty="0" smtClean="0">
                <a:solidFill>
                  <a:prstClr val="black"/>
                </a:solidFill>
                <a:latin typeface="+mj-lt"/>
              </a:rPr>
              <a:t>film </a:t>
            </a:r>
            <a:r>
              <a:rPr lang="en-GB" sz="2400" dirty="0">
                <a:solidFill>
                  <a:prstClr val="black"/>
                </a:solidFill>
                <a:latin typeface="+mj-lt"/>
              </a:rPr>
              <a:t>with people sitting near to them</a:t>
            </a:r>
            <a:r>
              <a:rPr lang="en-GB" sz="2400" dirty="0" smtClean="0">
                <a:solidFill>
                  <a:prstClr val="black"/>
                </a:solidFill>
                <a:latin typeface="+mj-lt"/>
              </a:rPr>
              <a:t>.</a:t>
            </a:r>
          </a:p>
          <a:p>
            <a:endParaRPr lang="en-GB" sz="2400" dirty="0" smtClean="0">
              <a:solidFill>
                <a:prstClr val="black"/>
              </a:solidFill>
              <a:latin typeface="+mj-lt"/>
            </a:endParaRPr>
          </a:p>
          <a:p>
            <a:r>
              <a:rPr lang="en-GB" sz="2400" dirty="0" smtClean="0">
                <a:solidFill>
                  <a:prstClr val="black"/>
                </a:solidFill>
                <a:latin typeface="+mj-lt"/>
              </a:rPr>
              <a:t>After </a:t>
            </a:r>
            <a:r>
              <a:rPr lang="en-GB" sz="2400" dirty="0">
                <a:solidFill>
                  <a:prstClr val="black"/>
                </a:solidFill>
                <a:latin typeface="+mj-lt"/>
              </a:rPr>
              <a:t>sharing their initial responses, ask them to </a:t>
            </a:r>
            <a:r>
              <a:rPr lang="en-GB" sz="2400" dirty="0" smtClean="0">
                <a:solidFill>
                  <a:prstClr val="black"/>
                </a:solidFill>
                <a:latin typeface="+mj-lt"/>
              </a:rPr>
              <a:t>consider </a:t>
            </a:r>
            <a:r>
              <a:rPr lang="en-GB" sz="2400" dirty="0">
                <a:solidFill>
                  <a:prstClr val="black"/>
                </a:solidFill>
                <a:latin typeface="+mj-lt"/>
              </a:rPr>
              <a:t>the </a:t>
            </a:r>
            <a:r>
              <a:rPr lang="en-GB" sz="2400" dirty="0" smtClean="0">
                <a:solidFill>
                  <a:prstClr val="black"/>
                </a:solidFill>
                <a:latin typeface="+mj-lt"/>
              </a:rPr>
              <a:t>following questions:</a:t>
            </a:r>
            <a:endParaRPr lang="en-GB" sz="2400" dirty="0">
              <a:solidFill>
                <a:prstClr val="black"/>
              </a:solidFill>
              <a:latin typeface="+mj-lt"/>
            </a:endParaRPr>
          </a:p>
          <a:p>
            <a:endParaRPr lang="en-GB" sz="2400" dirty="0">
              <a:solidFill>
                <a:prstClr val="black"/>
              </a:solidFill>
              <a:latin typeface="+mj-lt"/>
            </a:endParaRPr>
          </a:p>
        </p:txBody>
      </p:sp>
      <p:pic>
        <p:nvPicPr>
          <p:cNvPr id="10" name="Picture 9" descr="https://i.ytimg.com/vi/UTE0G9amZNk/hqdefault.jpg"/>
          <p:cNvPicPr/>
          <p:nvPr/>
        </p:nvPicPr>
        <p:blipFill>
          <a:blip r:embed="rId2">
            <a:extLst>
              <a:ext uri="{28A0092B-C50C-407E-A947-70E740481C1C}">
                <a14:useLocalDpi xmlns:a14="http://schemas.microsoft.com/office/drawing/2010/main" val="0"/>
              </a:ext>
            </a:extLst>
          </a:blip>
          <a:srcRect/>
          <a:stretch>
            <a:fillRect/>
          </a:stretch>
        </p:blipFill>
        <p:spPr bwMode="auto">
          <a:xfrm>
            <a:off x="1849882" y="1788477"/>
            <a:ext cx="4708652" cy="3460751"/>
          </a:xfrm>
          <a:prstGeom prst="rect">
            <a:avLst/>
          </a:prstGeom>
          <a:noFill/>
          <a:ln>
            <a:noFill/>
          </a:ln>
        </p:spPr>
      </p:pic>
    </p:spTree>
    <p:extLst>
      <p:ext uri="{BB962C8B-B14F-4D97-AF65-F5344CB8AC3E}">
        <p14:creationId xmlns:p14="http://schemas.microsoft.com/office/powerpoint/2010/main" val="2285660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fade">
                                      <p:cBhvr>
                                        <p:cTn id="1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6" name="Oval 5"/>
          <p:cNvSpPr/>
          <p:nvPr/>
        </p:nvSpPr>
        <p:spPr>
          <a:xfrm>
            <a:off x="3534280" y="870257"/>
            <a:ext cx="5123435" cy="5168286"/>
          </a:xfrm>
          <a:prstGeom prst="ellipse">
            <a:avLst/>
          </a:prstGeom>
          <a:solidFill>
            <a:schemeClr val="tx1">
              <a:alpha val="82000"/>
            </a:schemeClr>
          </a:solidFill>
          <a:ln w="171450">
            <a:solidFill>
              <a:srgbClr val="FEE7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7" name="TextBox 6"/>
          <p:cNvSpPr txBox="1"/>
          <p:nvPr/>
        </p:nvSpPr>
        <p:spPr>
          <a:xfrm>
            <a:off x="3589072" y="2773680"/>
            <a:ext cx="5013841" cy="1508105"/>
          </a:xfrm>
          <a:prstGeom prst="rect">
            <a:avLst/>
          </a:prstGeom>
          <a:noFill/>
        </p:spPr>
        <p:txBody>
          <a:bodyPr wrap="square" rtlCol="0">
            <a:spAutoFit/>
          </a:bodyPr>
          <a:lstStyle/>
          <a:p>
            <a:pPr algn="ctr"/>
            <a:r>
              <a:rPr lang="en-GB" sz="2800" b="1" dirty="0">
                <a:solidFill>
                  <a:prstClr val="white"/>
                </a:solidFill>
                <a:latin typeface="Foco" panose="020B0504050202020203" pitchFamily="34" charset="0"/>
              </a:rPr>
              <a:t> </a:t>
            </a:r>
            <a:r>
              <a:rPr lang="en-GB" sz="2800" b="1" dirty="0" smtClean="0">
                <a:solidFill>
                  <a:prstClr val="white"/>
                </a:solidFill>
                <a:latin typeface="Foco" panose="020B0504050202020203" pitchFamily="34" charset="0"/>
              </a:rPr>
              <a:t>A  C U L T U R A L  </a:t>
            </a:r>
          </a:p>
          <a:p>
            <a:pPr algn="ctr"/>
            <a:r>
              <a:rPr lang="en-GB" sz="2800" b="1" dirty="0" smtClean="0">
                <a:solidFill>
                  <a:prstClr val="white"/>
                </a:solidFill>
                <a:latin typeface="Foco" panose="020B0504050202020203" pitchFamily="34" charset="0"/>
              </a:rPr>
              <a:t>C E L E B R A T I O N</a:t>
            </a:r>
            <a:br>
              <a:rPr lang="en-GB" sz="2800" b="1" dirty="0" smtClean="0">
                <a:solidFill>
                  <a:prstClr val="white"/>
                </a:solidFill>
                <a:latin typeface="Foco" panose="020B0504050202020203" pitchFamily="34" charset="0"/>
              </a:rPr>
            </a:br>
            <a:endParaRPr lang="en-GB" sz="1200" b="1" dirty="0" smtClean="0">
              <a:solidFill>
                <a:prstClr val="white"/>
              </a:solidFill>
              <a:latin typeface="Foco" panose="020B0504050202020203" pitchFamily="34" charset="0"/>
            </a:endParaRPr>
          </a:p>
          <a:p>
            <a:pPr algn="ctr"/>
            <a:r>
              <a:rPr lang="en-GB" sz="2400" b="1" dirty="0" smtClean="0">
                <a:solidFill>
                  <a:srgbClr val="FEE725"/>
                </a:solidFill>
                <a:latin typeface="Foco" panose="020B0504050202020203" pitchFamily="34" charset="0"/>
              </a:rPr>
              <a:t>W E E K  4 </a:t>
            </a:r>
          </a:p>
        </p:txBody>
      </p:sp>
      <p:sp>
        <p:nvSpPr>
          <p:cNvPr id="9" name="TextBox 8"/>
          <p:cNvSpPr txBox="1"/>
          <p:nvPr/>
        </p:nvSpPr>
        <p:spPr>
          <a:xfrm>
            <a:off x="4236968" y="5223682"/>
            <a:ext cx="3718051" cy="400110"/>
          </a:xfrm>
          <a:prstGeom prst="rect">
            <a:avLst/>
          </a:prstGeom>
          <a:noFill/>
        </p:spPr>
        <p:txBody>
          <a:bodyPr wrap="square" rtlCol="0">
            <a:spAutoFit/>
          </a:bodyPr>
          <a:lstStyle/>
          <a:p>
            <a:pPr algn="ctr"/>
            <a:r>
              <a:rPr lang="en-GB" sz="2000" b="1" dirty="0" smtClean="0">
                <a:solidFill>
                  <a:prstClr val="white"/>
                </a:solidFill>
                <a:ea typeface="Times New Roman" panose="02020603050405020304" pitchFamily="18" charset="0"/>
                <a:cs typeface="Times New Roman" panose="02020603050405020304" pitchFamily="18" charset="0"/>
              </a:rPr>
              <a:t>3 0  M I N U T E S </a:t>
            </a:r>
            <a:endParaRPr lang="en-GB" sz="2000" dirty="0">
              <a:solidFill>
                <a:prstClr val="white"/>
              </a:solidFill>
              <a:ea typeface="Times New Roman" panose="02020603050405020304" pitchFamily="18" charset="0"/>
            </a:endParaRPr>
          </a:p>
        </p:txBody>
      </p:sp>
      <p:sp>
        <p:nvSpPr>
          <p:cNvPr id="10" name="Oval 9"/>
          <p:cNvSpPr/>
          <p:nvPr/>
        </p:nvSpPr>
        <p:spPr>
          <a:xfrm flipH="1">
            <a:off x="7015699" y="5374846"/>
            <a:ext cx="60959" cy="688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3" name="Oval 12"/>
          <p:cNvSpPr/>
          <p:nvPr/>
        </p:nvSpPr>
        <p:spPr>
          <a:xfrm flipH="1">
            <a:off x="5109555" y="5389331"/>
            <a:ext cx="60959" cy="688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748" y="177239"/>
            <a:ext cx="1430027" cy="573741"/>
          </a:xfrm>
          <a:prstGeom prst="rect">
            <a:avLst/>
          </a:prstGeom>
        </p:spPr>
      </p:pic>
    </p:spTree>
    <p:extLst>
      <p:ext uri="{BB962C8B-B14F-4D97-AF65-F5344CB8AC3E}">
        <p14:creationId xmlns:p14="http://schemas.microsoft.com/office/powerpoint/2010/main" val="21293142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322040" y="1782316"/>
            <a:ext cx="3277564" cy="3224988"/>
          </a:xfrm>
          <a:prstGeom prst="rect">
            <a:avLst/>
          </a:prstGeom>
        </p:spPr>
      </p:pic>
      <p:sp>
        <p:nvSpPr>
          <p:cNvPr id="10" name="Rectangle 9"/>
          <p:cNvSpPr/>
          <p:nvPr/>
        </p:nvSpPr>
        <p:spPr>
          <a:xfrm>
            <a:off x="4717383" y="2609980"/>
            <a:ext cx="2486878" cy="1569660"/>
          </a:xfrm>
          <a:prstGeom prst="rect">
            <a:avLst/>
          </a:prstGeom>
        </p:spPr>
        <p:txBody>
          <a:bodyPr wrap="square">
            <a:spAutoFit/>
          </a:bodyPr>
          <a:lstStyle/>
          <a:p>
            <a:pPr algn="ctr"/>
            <a:r>
              <a:rPr lang="en-GB" sz="2400" dirty="0">
                <a:latin typeface="+mj-lt"/>
              </a:rPr>
              <a:t>What </a:t>
            </a:r>
            <a:r>
              <a:rPr lang="en-GB" sz="2400" dirty="0" smtClean="0">
                <a:latin typeface="+mj-lt"/>
              </a:rPr>
              <a:t>might it </a:t>
            </a:r>
            <a:r>
              <a:rPr lang="en-GB" sz="2400" dirty="0">
                <a:latin typeface="+mj-lt"/>
              </a:rPr>
              <a:t>mean to be a </a:t>
            </a:r>
            <a:r>
              <a:rPr lang="en-GB" sz="2400" dirty="0" smtClean="0">
                <a:latin typeface="+mj-lt"/>
              </a:rPr>
              <a:t>positive global </a:t>
            </a:r>
            <a:r>
              <a:rPr lang="en-GB" sz="2400" dirty="0">
                <a:latin typeface="+mj-lt"/>
              </a:rPr>
              <a:t>citizen? </a:t>
            </a:r>
          </a:p>
        </p:txBody>
      </p:sp>
    </p:spTree>
    <p:extLst>
      <p:ext uri="{BB962C8B-B14F-4D97-AF65-F5344CB8AC3E}">
        <p14:creationId xmlns:p14="http://schemas.microsoft.com/office/powerpoint/2010/main" val="4020288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748" y="177239"/>
            <a:ext cx="1430027" cy="573741"/>
          </a:xfrm>
          <a:prstGeom prst="rect">
            <a:avLst/>
          </a:prstGeom>
        </p:spPr>
      </p:pic>
      <p:sp>
        <p:nvSpPr>
          <p:cNvPr id="11" name="Oval 10"/>
          <p:cNvSpPr/>
          <p:nvPr/>
        </p:nvSpPr>
        <p:spPr>
          <a:xfrm>
            <a:off x="8093581" y="2559357"/>
            <a:ext cx="3958720" cy="3930343"/>
          </a:xfrm>
          <a:prstGeom prst="ellipse">
            <a:avLst/>
          </a:prstGeom>
          <a:solidFill>
            <a:schemeClr val="tx1">
              <a:alpha val="75000"/>
            </a:schemeClr>
          </a:solidFill>
          <a:ln w="171450">
            <a:solidFill>
              <a:srgbClr val="FEE7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prstClr val="white"/>
              </a:solidFill>
            </a:endParaRPr>
          </a:p>
        </p:txBody>
      </p:sp>
      <p:sp>
        <p:nvSpPr>
          <p:cNvPr id="12" name="TextBox 11"/>
          <p:cNvSpPr txBox="1"/>
          <p:nvPr/>
        </p:nvSpPr>
        <p:spPr>
          <a:xfrm>
            <a:off x="8195536" y="3996779"/>
            <a:ext cx="3754810" cy="1661993"/>
          </a:xfrm>
          <a:prstGeom prst="rect">
            <a:avLst/>
          </a:prstGeom>
          <a:noFill/>
        </p:spPr>
        <p:txBody>
          <a:bodyPr wrap="square" rtlCol="0">
            <a:spAutoFit/>
          </a:bodyPr>
          <a:lstStyle/>
          <a:p>
            <a:pPr algn="ctr"/>
            <a:r>
              <a:rPr lang="en-GB" sz="2400" b="1" dirty="0" smtClean="0">
                <a:solidFill>
                  <a:prstClr val="white"/>
                </a:solidFill>
                <a:latin typeface="Foco" panose="020B0504050202020203" pitchFamily="34" charset="0"/>
              </a:rPr>
              <a:t>C U L T U R A L  </a:t>
            </a:r>
          </a:p>
          <a:p>
            <a:pPr algn="ctr"/>
            <a:r>
              <a:rPr lang="en-GB" sz="2400" b="1" dirty="0" smtClean="0">
                <a:solidFill>
                  <a:prstClr val="white"/>
                </a:solidFill>
                <a:latin typeface="Foco" panose="020B0504050202020203" pitchFamily="34" charset="0"/>
              </a:rPr>
              <a:t>I N T E L </a:t>
            </a:r>
            <a:r>
              <a:rPr lang="en-GB" sz="2400" b="1" dirty="0" err="1" smtClean="0">
                <a:solidFill>
                  <a:prstClr val="white"/>
                </a:solidFill>
                <a:latin typeface="Foco" panose="020B0504050202020203" pitchFamily="34" charset="0"/>
              </a:rPr>
              <a:t>L</a:t>
            </a:r>
            <a:r>
              <a:rPr lang="en-GB" sz="2400" b="1" dirty="0" smtClean="0">
                <a:solidFill>
                  <a:prstClr val="white"/>
                </a:solidFill>
                <a:latin typeface="Foco" panose="020B0504050202020203" pitchFamily="34" charset="0"/>
              </a:rPr>
              <a:t> I G E N C E</a:t>
            </a:r>
            <a:endParaRPr lang="en-GB" sz="1100" b="1" dirty="0" smtClean="0">
              <a:solidFill>
                <a:prstClr val="white"/>
              </a:solidFill>
              <a:latin typeface="Foco" panose="020B0504050202020203" pitchFamily="34" charset="0"/>
            </a:endParaRPr>
          </a:p>
          <a:p>
            <a:pPr algn="ctr"/>
            <a:endParaRPr lang="en-GB" b="1" dirty="0" smtClean="0">
              <a:solidFill>
                <a:srgbClr val="FEE725"/>
              </a:solidFill>
              <a:latin typeface="Foco" panose="020B0504050202020203" pitchFamily="34" charset="0"/>
            </a:endParaRPr>
          </a:p>
          <a:p>
            <a:pPr algn="ctr"/>
            <a:endParaRPr lang="en-GB" b="1" dirty="0">
              <a:solidFill>
                <a:srgbClr val="FEE725"/>
              </a:solidFill>
              <a:latin typeface="Foco" panose="020B0504050202020203" pitchFamily="34" charset="0"/>
            </a:endParaRPr>
          </a:p>
          <a:p>
            <a:pPr algn="ctr"/>
            <a:r>
              <a:rPr lang="en-GB" b="1" dirty="0" smtClean="0">
                <a:solidFill>
                  <a:srgbClr val="FEE725"/>
                </a:solidFill>
                <a:latin typeface="Foco" panose="020B0504050202020203" pitchFamily="34" charset="0"/>
              </a:rPr>
              <a:t>1 0  M I N U T E S </a:t>
            </a:r>
            <a:r>
              <a:rPr lang="en-GB" dirty="0" smtClean="0">
                <a:solidFill>
                  <a:srgbClr val="FEE725"/>
                </a:solidFill>
                <a:latin typeface="Foco" panose="020B0504050202020203" pitchFamily="34" charset="0"/>
              </a:rPr>
              <a:t>+</a:t>
            </a:r>
          </a:p>
        </p:txBody>
      </p:sp>
    </p:spTree>
    <p:extLst>
      <p:ext uri="{BB962C8B-B14F-4D97-AF65-F5344CB8AC3E}">
        <p14:creationId xmlns:p14="http://schemas.microsoft.com/office/powerpoint/2010/main" val="21508126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4165" y="854432"/>
            <a:ext cx="10515600" cy="5024819"/>
          </a:xfrm>
        </p:spPr>
        <p:txBody>
          <a:bodyPr/>
          <a:lstStyle/>
          <a:p>
            <a:pPr marL="0" indent="0">
              <a:buNone/>
            </a:pPr>
            <a:r>
              <a:rPr lang="en-GB" dirty="0" smtClean="0"/>
              <a:t>Reflect upon </a:t>
            </a:r>
            <a:r>
              <a:rPr lang="en-GB" dirty="0"/>
              <a:t>and discuss the following questions, taking into account what </a:t>
            </a:r>
            <a:r>
              <a:rPr lang="en-GB" dirty="0" smtClean="0"/>
              <a:t>you have </a:t>
            </a:r>
            <a:r>
              <a:rPr lang="en-GB" dirty="0"/>
              <a:t>seen, discussed and read so far within this month’s topic</a:t>
            </a:r>
            <a:r>
              <a:rPr lang="en-GB" dirty="0" smtClean="0"/>
              <a:t>:</a:t>
            </a:r>
          </a:p>
          <a:p>
            <a:pPr marL="0" indent="0">
              <a:buNone/>
            </a:pPr>
            <a:endParaRPr lang="en-GB" dirty="0"/>
          </a:p>
          <a:p>
            <a:pPr marL="0" indent="0">
              <a:buNone/>
            </a:pPr>
            <a:endParaRPr lang="en-GB" dirty="0"/>
          </a:p>
        </p:txBody>
      </p:sp>
      <p:sp>
        <p:nvSpPr>
          <p:cNvPr id="4" name="Footer Placeholder 3"/>
          <p:cNvSpPr>
            <a:spLocks noGrp="1"/>
          </p:cNvSpPr>
          <p:nvPr>
            <p:ph type="ftr" sz="quarter" idx="4294967295"/>
          </p:nvPr>
        </p:nvSpPr>
        <p:spPr>
          <a:xfrm>
            <a:off x="-404037" y="6058638"/>
            <a:ext cx="4114800" cy="365125"/>
          </a:xfrm>
          <a:prstGeom prst="rect">
            <a:avLst/>
          </a:prstGeom>
        </p:spPr>
        <p:txBody>
          <a:bodyPr/>
          <a:lstStyle/>
          <a:p>
            <a:endParaRPr lang="en-GB" dirty="0">
              <a:solidFill>
                <a:srgbClr val="35372F"/>
              </a:solidFill>
            </a:endParaRPr>
          </a:p>
        </p:txBody>
      </p:sp>
      <p:pic>
        <p:nvPicPr>
          <p:cNvPr id="7" name="Content Placeholder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317261" y="1994320"/>
            <a:ext cx="3332893" cy="3279429"/>
          </a:xfrm>
          <a:prstGeom prst="rect">
            <a:avLst/>
          </a:prstGeom>
        </p:spPr>
      </p:pic>
      <p:pic>
        <p:nvPicPr>
          <p:cNvPr id="8" name="Content Placeholder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553607" y="2164570"/>
            <a:ext cx="3384050" cy="3384050"/>
          </a:xfrm>
          <a:prstGeom prst="rect">
            <a:avLst/>
          </a:prstGeom>
        </p:spPr>
      </p:pic>
      <p:sp>
        <p:nvSpPr>
          <p:cNvPr id="9" name="Rectangle 8"/>
          <p:cNvSpPr/>
          <p:nvPr/>
        </p:nvSpPr>
        <p:spPr>
          <a:xfrm>
            <a:off x="2761928" y="2810522"/>
            <a:ext cx="2637760" cy="1569660"/>
          </a:xfrm>
          <a:prstGeom prst="rect">
            <a:avLst/>
          </a:prstGeom>
        </p:spPr>
        <p:txBody>
          <a:bodyPr wrap="square">
            <a:spAutoFit/>
          </a:bodyPr>
          <a:lstStyle/>
          <a:p>
            <a:pPr algn="ctr"/>
            <a:r>
              <a:rPr lang="en-GB" sz="2400" dirty="0">
                <a:solidFill>
                  <a:srgbClr val="35372F"/>
                </a:solidFill>
                <a:latin typeface="Calibri Light" panose="020F0302020204030204"/>
              </a:rPr>
              <a:t>What do you think the term </a:t>
            </a:r>
            <a:r>
              <a:rPr lang="en-GB" sz="2400" dirty="0">
                <a:solidFill>
                  <a:srgbClr val="3F8892"/>
                </a:solidFill>
                <a:latin typeface="Calibri Light" panose="020F0302020204030204"/>
              </a:rPr>
              <a:t>CULTURAL INTELLIGENCE </a:t>
            </a:r>
            <a:r>
              <a:rPr lang="en-GB" sz="2400" dirty="0">
                <a:solidFill>
                  <a:srgbClr val="35372F"/>
                </a:solidFill>
                <a:latin typeface="Calibri Light" panose="020F0302020204030204"/>
              </a:rPr>
              <a:t>means</a:t>
            </a:r>
            <a:r>
              <a:rPr lang="en-GB" sz="2400" dirty="0" smtClean="0">
                <a:solidFill>
                  <a:srgbClr val="35372F"/>
                </a:solidFill>
                <a:latin typeface="Calibri Light" panose="020F0302020204030204"/>
              </a:rPr>
              <a:t>?*</a:t>
            </a:r>
            <a:endParaRPr lang="en-GB" sz="2400" dirty="0">
              <a:solidFill>
                <a:srgbClr val="35372F"/>
              </a:solidFill>
              <a:latin typeface="Calibri Light" panose="020F0302020204030204"/>
            </a:endParaRPr>
          </a:p>
        </p:txBody>
      </p:sp>
      <p:sp>
        <p:nvSpPr>
          <p:cNvPr id="3" name="Rectangle 2"/>
          <p:cNvSpPr/>
          <p:nvPr/>
        </p:nvSpPr>
        <p:spPr>
          <a:xfrm>
            <a:off x="6016006" y="2967886"/>
            <a:ext cx="2520819" cy="1569660"/>
          </a:xfrm>
          <a:prstGeom prst="rect">
            <a:avLst/>
          </a:prstGeom>
        </p:spPr>
        <p:txBody>
          <a:bodyPr wrap="square">
            <a:spAutoFit/>
          </a:bodyPr>
          <a:lstStyle/>
          <a:p>
            <a:pPr algn="ctr"/>
            <a:r>
              <a:rPr lang="en-GB" sz="2400" dirty="0">
                <a:solidFill>
                  <a:srgbClr val="35372F"/>
                </a:solidFill>
                <a:latin typeface="Calibri Light" panose="020F0302020204030204"/>
              </a:rPr>
              <a:t>How can we learn to promote cultural intelligence? </a:t>
            </a:r>
          </a:p>
        </p:txBody>
      </p:sp>
      <p:sp>
        <p:nvSpPr>
          <p:cNvPr id="11" name="Rectangle 10"/>
          <p:cNvSpPr/>
          <p:nvPr/>
        </p:nvSpPr>
        <p:spPr>
          <a:xfrm>
            <a:off x="6826101" y="5777432"/>
            <a:ext cx="4991739" cy="646331"/>
          </a:xfrm>
          <a:prstGeom prst="rect">
            <a:avLst/>
          </a:prstGeom>
        </p:spPr>
        <p:txBody>
          <a:bodyPr wrap="square">
            <a:spAutoFit/>
          </a:bodyPr>
          <a:lstStyle/>
          <a:p>
            <a:pPr algn="r"/>
            <a:r>
              <a:rPr lang="en-GB" dirty="0">
                <a:solidFill>
                  <a:srgbClr val="35372F"/>
                </a:solidFill>
              </a:rPr>
              <a:t>*</a:t>
            </a:r>
            <a:r>
              <a:rPr lang="en-GB" dirty="0" smtClean="0">
                <a:solidFill>
                  <a:srgbClr val="35372F"/>
                </a:solidFill>
              </a:rPr>
              <a:t>Allow </a:t>
            </a:r>
            <a:r>
              <a:rPr lang="en-GB" dirty="0">
                <a:solidFill>
                  <a:srgbClr val="35372F"/>
                </a:solidFill>
              </a:rPr>
              <a:t>students to discuss and come up with their thoughts- click </a:t>
            </a:r>
            <a:r>
              <a:rPr lang="en-GB" u="sng" dirty="0">
                <a:solidFill>
                  <a:srgbClr val="35372F"/>
                </a:solidFill>
                <a:hlinkClick r:id="rId3"/>
              </a:rPr>
              <a:t>here</a:t>
            </a:r>
            <a:r>
              <a:rPr lang="en-GB" dirty="0">
                <a:solidFill>
                  <a:srgbClr val="35372F"/>
                </a:solidFill>
              </a:rPr>
              <a:t> to see a definition)</a:t>
            </a:r>
          </a:p>
        </p:txBody>
      </p:sp>
    </p:spTree>
    <p:extLst>
      <p:ext uri="{BB962C8B-B14F-4D97-AF65-F5344CB8AC3E}">
        <p14:creationId xmlns:p14="http://schemas.microsoft.com/office/powerpoint/2010/main" val="2112044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2" y="995680"/>
            <a:ext cx="10226038" cy="5046346"/>
          </a:xfrm>
        </p:spPr>
        <p:txBody>
          <a:bodyPr>
            <a:normAutofit/>
          </a:bodyPr>
          <a:lstStyle/>
          <a:p>
            <a:pPr marL="0" lvl="0" indent="0" defTabSz="914400" eaLnBrk="0" fontAlgn="base" hangingPunct="0">
              <a:lnSpc>
                <a:spcPct val="100000"/>
              </a:lnSpc>
              <a:spcBef>
                <a:spcPct val="0"/>
              </a:spcBef>
              <a:spcAft>
                <a:spcPct val="0"/>
              </a:spcAft>
              <a:buNone/>
            </a:pPr>
            <a:endParaRPr lang="en-GB" altLang="en-US" sz="2000" b="1" dirty="0">
              <a:solidFill>
                <a:srgbClr val="000000"/>
              </a:solidFill>
              <a:latin typeface="Century Gothic" panose="020B0502020202020204" pitchFamily="34" charset="0"/>
              <a:ea typeface="Calibri" panose="020F0502020204030204" pitchFamily="34" charset="0"/>
              <a:cs typeface="Tahoma" panose="020B0604030504040204" pitchFamily="34" charset="0"/>
            </a:endParaRPr>
          </a:p>
          <a:p>
            <a:pPr marL="457200" indent="-457200" defTabSz="914400" eaLnBrk="0" fontAlgn="base" hangingPunct="0">
              <a:lnSpc>
                <a:spcPct val="100000"/>
              </a:lnSpc>
              <a:spcBef>
                <a:spcPct val="0"/>
              </a:spcBef>
              <a:spcAft>
                <a:spcPct val="0"/>
              </a:spcAft>
              <a:buFont typeface="+mj-lt"/>
              <a:buAutoNum type="arabicPeriod"/>
            </a:pPr>
            <a:endParaRPr lang="en-GB" sz="1400" i="1" dirty="0" smtClean="0">
              <a:solidFill>
                <a:srgbClr val="7030A0"/>
              </a:solidFill>
              <a:latin typeface="Century Gothic" panose="020B0502020202020204" pitchFamily="34" charset="0"/>
            </a:endParaRPr>
          </a:p>
          <a:p>
            <a:pPr marL="457205" lvl="1" indent="0">
              <a:buNone/>
            </a:pPr>
            <a:endParaRPr lang="en-GB" dirty="0"/>
          </a:p>
          <a:p>
            <a:pPr marL="0" indent="0">
              <a:buNone/>
            </a:pPr>
            <a:endParaRPr lang="en-GB" dirty="0"/>
          </a:p>
        </p:txBody>
      </p:sp>
      <p:sp>
        <p:nvSpPr>
          <p:cNvPr id="4" name="Footer Placeholder 3"/>
          <p:cNvSpPr>
            <a:spLocks noGrp="1"/>
          </p:cNvSpPr>
          <p:nvPr>
            <p:ph type="ftr" sz="quarter" idx="4294967295"/>
          </p:nvPr>
        </p:nvSpPr>
        <p:spPr>
          <a:xfrm>
            <a:off x="0" y="6356350"/>
            <a:ext cx="4114800" cy="365125"/>
          </a:xfrm>
          <a:prstGeom prst="rect">
            <a:avLst/>
          </a:prstGeom>
        </p:spPr>
        <p:txBody>
          <a:bodyPr/>
          <a:lstStyle/>
          <a:p>
            <a:endParaRPr lang="en-GB" dirty="0">
              <a:solidFill>
                <a:prstClr val="black">
                  <a:tint val="75000"/>
                </a:prstClr>
              </a:solidFill>
            </a:endParaRPr>
          </a:p>
        </p:txBody>
      </p:sp>
      <p:sp>
        <p:nvSpPr>
          <p:cNvPr id="6"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solidFill>
                <a:prstClr val="black"/>
              </a:solidFill>
            </a:endParaRPr>
          </a:p>
        </p:txBody>
      </p:sp>
      <p:sp>
        <p:nvSpPr>
          <p:cNvPr id="8" name="Rectangle 7"/>
          <p:cNvSpPr/>
          <p:nvPr/>
        </p:nvSpPr>
        <p:spPr>
          <a:xfrm>
            <a:off x="812291" y="1492331"/>
            <a:ext cx="10936685" cy="2062103"/>
          </a:xfrm>
          <a:prstGeom prst="rect">
            <a:avLst/>
          </a:prstGeom>
        </p:spPr>
        <p:txBody>
          <a:bodyPr wrap="square">
            <a:spAutoFit/>
          </a:bodyPr>
          <a:lstStyle/>
          <a:p>
            <a:r>
              <a:rPr lang="en-GB" sz="2400" dirty="0" smtClean="0">
                <a:solidFill>
                  <a:srgbClr val="35372F"/>
                </a:solidFill>
                <a:latin typeface="Calibri Light" panose="020F0302020204030204"/>
              </a:rPr>
              <a:t>Watch the </a:t>
            </a:r>
            <a:r>
              <a:rPr lang="en-GB" sz="2400" dirty="0">
                <a:solidFill>
                  <a:srgbClr val="35372F"/>
                </a:solidFill>
                <a:latin typeface="Calibri Light" panose="020F0302020204030204"/>
              </a:rPr>
              <a:t>short spoof video (3.17mins) made by </a:t>
            </a:r>
            <a:r>
              <a:rPr lang="en-GB" sz="2400" u="sng" dirty="0">
                <a:solidFill>
                  <a:srgbClr val="35372F"/>
                </a:solidFill>
                <a:latin typeface="Calibri Light" panose="020F0302020204030204"/>
                <a:hlinkClick r:id="rId2"/>
              </a:rPr>
              <a:t>VM Productions</a:t>
            </a:r>
            <a:r>
              <a:rPr lang="en-GB" sz="2400" dirty="0">
                <a:solidFill>
                  <a:srgbClr val="35372F"/>
                </a:solidFill>
                <a:latin typeface="Calibri Light" panose="020F0302020204030204"/>
              </a:rPr>
              <a:t> entitled:</a:t>
            </a:r>
          </a:p>
          <a:p>
            <a:r>
              <a:rPr lang="en-GB" sz="3200" b="1" u="sng" dirty="0">
                <a:solidFill>
                  <a:srgbClr val="35372F"/>
                </a:solidFill>
                <a:latin typeface="Calibri Light" panose="020F0302020204030204"/>
                <a:hlinkClick r:id="rId3"/>
              </a:rPr>
              <a:t>Gap </a:t>
            </a:r>
            <a:r>
              <a:rPr lang="en-GB" sz="3200" b="1" u="sng" dirty="0" smtClean="0">
                <a:solidFill>
                  <a:srgbClr val="35372F"/>
                </a:solidFill>
                <a:latin typeface="Calibri Light" panose="020F0302020204030204"/>
                <a:hlinkClick r:id="rId3"/>
              </a:rPr>
              <a:t>Yah</a:t>
            </a:r>
            <a:endParaRPr lang="en-GB" sz="2400" b="1" u="sng" dirty="0">
              <a:solidFill>
                <a:prstClr val="black"/>
              </a:solidFill>
              <a:latin typeface="Calibri Light" panose="020F0302020204030204"/>
            </a:endParaRPr>
          </a:p>
          <a:p>
            <a:r>
              <a:rPr lang="en-GB" sz="1200" b="1" dirty="0" smtClean="0">
                <a:solidFill>
                  <a:prstClr val="black"/>
                </a:solidFill>
                <a:latin typeface="Calibri Light" panose="020F0302020204030204"/>
              </a:rPr>
              <a:t>(click </a:t>
            </a:r>
            <a:r>
              <a:rPr lang="en-GB" sz="1200" b="1" dirty="0">
                <a:solidFill>
                  <a:prstClr val="black"/>
                </a:solidFill>
                <a:latin typeface="Calibri Light" panose="020F0302020204030204"/>
              </a:rPr>
              <a:t>on the </a:t>
            </a:r>
            <a:r>
              <a:rPr lang="en-GB" sz="1200" b="1" dirty="0" smtClean="0">
                <a:solidFill>
                  <a:prstClr val="black"/>
                </a:solidFill>
                <a:latin typeface="Calibri Light" panose="020F0302020204030204"/>
              </a:rPr>
              <a:t>link above)</a:t>
            </a:r>
            <a:endParaRPr lang="en-GB" sz="1200" b="1" dirty="0">
              <a:solidFill>
                <a:prstClr val="black"/>
              </a:solidFill>
              <a:latin typeface="Calibri Light" panose="020F0302020204030204"/>
            </a:endParaRPr>
          </a:p>
          <a:p>
            <a:endParaRPr lang="en-GB" sz="2000" dirty="0" smtClean="0">
              <a:solidFill>
                <a:prstClr val="black"/>
              </a:solidFill>
              <a:latin typeface="Calibri Light" panose="020F0302020204030204"/>
            </a:endParaRPr>
          </a:p>
          <a:p>
            <a:endParaRPr lang="en-GB" sz="2000" dirty="0">
              <a:solidFill>
                <a:prstClr val="black"/>
              </a:solidFill>
              <a:latin typeface="Calibri Light" panose="020F0302020204030204"/>
            </a:endParaRPr>
          </a:p>
          <a:p>
            <a:endParaRPr lang="en-GB" sz="2000" dirty="0">
              <a:solidFill>
                <a:prstClr val="black"/>
              </a:solidFill>
              <a:latin typeface="Calibri Light" panose="020F0302020204030204"/>
            </a:endParaRPr>
          </a:p>
        </p:txBody>
      </p:sp>
      <p:pic>
        <p:nvPicPr>
          <p:cNvPr id="9" name="Picture 8" descr="http://nnimg-a.akamaihd.net/silverstone-feed-data/b955e592-46c3-4caf-8ff5-0a37c0e7b7fb.jpg"/>
          <p:cNvPicPr/>
          <p:nvPr/>
        </p:nvPicPr>
        <p:blipFill>
          <a:blip r:embed="rId4" cstate="email">
            <a:extLst>
              <a:ext uri="{28A0092B-C50C-407E-A947-70E740481C1C}">
                <a14:useLocalDpi xmlns:a14="http://schemas.microsoft.com/office/drawing/2010/main"/>
              </a:ext>
            </a:extLst>
          </a:blip>
          <a:srcRect/>
          <a:stretch>
            <a:fillRect/>
          </a:stretch>
        </p:blipFill>
        <p:spPr bwMode="auto">
          <a:xfrm>
            <a:off x="6096000" y="2787524"/>
            <a:ext cx="5204841" cy="3254502"/>
          </a:xfrm>
          <a:prstGeom prst="rect">
            <a:avLst/>
          </a:prstGeom>
          <a:noFill/>
          <a:ln>
            <a:noFill/>
          </a:ln>
        </p:spPr>
      </p:pic>
    </p:spTree>
    <p:extLst>
      <p:ext uri="{BB962C8B-B14F-4D97-AF65-F5344CB8AC3E}">
        <p14:creationId xmlns:p14="http://schemas.microsoft.com/office/powerpoint/2010/main" val="42720785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2" y="995680"/>
            <a:ext cx="10226038" cy="5046346"/>
          </a:xfrm>
        </p:spPr>
        <p:txBody>
          <a:bodyPr>
            <a:normAutofit/>
          </a:bodyPr>
          <a:lstStyle/>
          <a:p>
            <a:pPr marL="0" lvl="0" indent="0" defTabSz="914400" eaLnBrk="0" fontAlgn="base" hangingPunct="0">
              <a:lnSpc>
                <a:spcPct val="100000"/>
              </a:lnSpc>
              <a:spcBef>
                <a:spcPct val="0"/>
              </a:spcBef>
              <a:spcAft>
                <a:spcPct val="0"/>
              </a:spcAft>
              <a:buNone/>
            </a:pPr>
            <a:endParaRPr lang="en-GB" altLang="en-US" sz="2400" b="1" dirty="0">
              <a:solidFill>
                <a:srgbClr val="000000"/>
              </a:solidFill>
              <a:latin typeface="+mj-lt"/>
              <a:ea typeface="Calibri" panose="020F0502020204030204" pitchFamily="34" charset="0"/>
              <a:cs typeface="Tahoma" panose="020B0604030504040204" pitchFamily="34" charset="0"/>
            </a:endParaRPr>
          </a:p>
          <a:p>
            <a:pPr marL="457200" indent="-457200" defTabSz="914400" eaLnBrk="0" fontAlgn="base" hangingPunct="0">
              <a:lnSpc>
                <a:spcPct val="100000"/>
              </a:lnSpc>
              <a:spcBef>
                <a:spcPct val="0"/>
              </a:spcBef>
              <a:spcAft>
                <a:spcPct val="0"/>
              </a:spcAft>
              <a:buFont typeface="+mj-lt"/>
              <a:buAutoNum type="arabicPeriod"/>
            </a:pPr>
            <a:endParaRPr lang="en-GB" sz="1600" i="1" dirty="0" smtClean="0">
              <a:solidFill>
                <a:srgbClr val="7030A0"/>
              </a:solidFill>
              <a:latin typeface="+mj-lt"/>
            </a:endParaRPr>
          </a:p>
          <a:p>
            <a:pPr marL="457205" lvl="1" indent="0">
              <a:buNone/>
            </a:pPr>
            <a:endParaRPr lang="en-GB" sz="2800" dirty="0">
              <a:latin typeface="+mj-lt"/>
            </a:endParaRPr>
          </a:p>
          <a:p>
            <a:endParaRPr lang="en-GB" sz="3200" dirty="0">
              <a:latin typeface="+mj-lt"/>
            </a:endParaRPr>
          </a:p>
        </p:txBody>
      </p:sp>
      <p:sp>
        <p:nvSpPr>
          <p:cNvPr id="4" name="Footer Placeholder 3"/>
          <p:cNvSpPr>
            <a:spLocks noGrp="1"/>
          </p:cNvSpPr>
          <p:nvPr>
            <p:ph type="ftr" sz="quarter" idx="4294967295"/>
          </p:nvPr>
        </p:nvSpPr>
        <p:spPr>
          <a:xfrm>
            <a:off x="0" y="6356350"/>
            <a:ext cx="4114800" cy="365125"/>
          </a:xfrm>
          <a:prstGeom prst="rect">
            <a:avLst/>
          </a:prstGeom>
        </p:spPr>
        <p:txBody>
          <a:bodyPr/>
          <a:lstStyle/>
          <a:p>
            <a:endParaRPr lang="en-GB" sz="2000" dirty="0">
              <a:solidFill>
                <a:prstClr val="black">
                  <a:tint val="75000"/>
                </a:prstClr>
              </a:solidFill>
              <a:latin typeface="Calibri Light" panose="020F0302020204030204"/>
            </a:endParaRPr>
          </a:p>
        </p:txBody>
      </p:sp>
      <p:sp>
        <p:nvSpPr>
          <p:cNvPr id="6" name="Rectangle 5"/>
          <p:cNvSpPr>
            <a:spLocks noChangeArrowheads="1"/>
          </p:cNvSpPr>
          <p:nvPr/>
        </p:nvSpPr>
        <p:spPr bwMode="auto">
          <a:xfrm>
            <a:off x="0" y="28545"/>
            <a:ext cx="184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sz="2000" dirty="0">
              <a:solidFill>
                <a:prstClr val="black"/>
              </a:solidFill>
              <a:latin typeface="Calibri Light" panose="020F0302020204030204"/>
            </a:endParaRPr>
          </a:p>
        </p:txBody>
      </p:sp>
      <p:sp>
        <p:nvSpPr>
          <p:cNvPr id="8" name="Rectangle 7"/>
          <p:cNvSpPr/>
          <p:nvPr/>
        </p:nvSpPr>
        <p:spPr>
          <a:xfrm>
            <a:off x="7050024" y="1492331"/>
            <a:ext cx="4329684" cy="3785652"/>
          </a:xfrm>
          <a:prstGeom prst="rect">
            <a:avLst/>
          </a:prstGeom>
        </p:spPr>
        <p:txBody>
          <a:bodyPr wrap="square">
            <a:spAutoFit/>
          </a:bodyPr>
          <a:lstStyle/>
          <a:p>
            <a:endParaRPr lang="en-GB" sz="2400" dirty="0" smtClean="0">
              <a:solidFill>
                <a:prstClr val="black"/>
              </a:solidFill>
              <a:latin typeface="Calibri Light" panose="020F0302020204030204"/>
            </a:endParaRPr>
          </a:p>
          <a:p>
            <a:endParaRPr lang="en-GB" sz="2400" dirty="0">
              <a:solidFill>
                <a:prstClr val="black"/>
              </a:solidFill>
              <a:latin typeface="Calibri Light" panose="020F0302020204030204"/>
            </a:endParaRPr>
          </a:p>
          <a:p>
            <a:r>
              <a:rPr lang="en-GB" sz="2400" dirty="0">
                <a:solidFill>
                  <a:prstClr val="black"/>
                </a:solidFill>
                <a:latin typeface="Calibri Light" panose="020F0302020204030204"/>
              </a:rPr>
              <a:t>Allow students a few minutes to respond to the </a:t>
            </a:r>
            <a:r>
              <a:rPr lang="en-GB" sz="2400" dirty="0" smtClean="0">
                <a:solidFill>
                  <a:prstClr val="black"/>
                </a:solidFill>
                <a:latin typeface="Calibri Light" panose="020F0302020204030204"/>
              </a:rPr>
              <a:t>film </a:t>
            </a:r>
            <a:r>
              <a:rPr lang="en-GB" sz="2400" dirty="0">
                <a:solidFill>
                  <a:prstClr val="black"/>
                </a:solidFill>
                <a:latin typeface="Calibri Light" panose="020F0302020204030204"/>
              </a:rPr>
              <a:t>with people sitting near to them</a:t>
            </a:r>
            <a:r>
              <a:rPr lang="en-GB" sz="2400" dirty="0" smtClean="0">
                <a:solidFill>
                  <a:prstClr val="black"/>
                </a:solidFill>
                <a:latin typeface="Calibri Light" panose="020F0302020204030204"/>
              </a:rPr>
              <a:t>.</a:t>
            </a:r>
          </a:p>
          <a:p>
            <a:endParaRPr lang="en-GB" sz="2400" dirty="0" smtClean="0">
              <a:solidFill>
                <a:prstClr val="black"/>
              </a:solidFill>
              <a:latin typeface="Calibri Light" panose="020F0302020204030204"/>
            </a:endParaRPr>
          </a:p>
          <a:p>
            <a:r>
              <a:rPr lang="en-GB" sz="2400" dirty="0" smtClean="0">
                <a:solidFill>
                  <a:prstClr val="black"/>
                </a:solidFill>
                <a:latin typeface="Calibri Light" panose="020F0302020204030204"/>
              </a:rPr>
              <a:t>After </a:t>
            </a:r>
            <a:r>
              <a:rPr lang="en-GB" sz="2400" dirty="0">
                <a:solidFill>
                  <a:prstClr val="black"/>
                </a:solidFill>
                <a:latin typeface="Calibri Light" panose="020F0302020204030204"/>
              </a:rPr>
              <a:t>sharing their initial responses, ask them to </a:t>
            </a:r>
            <a:r>
              <a:rPr lang="en-GB" sz="2400" dirty="0" smtClean="0">
                <a:solidFill>
                  <a:prstClr val="black"/>
                </a:solidFill>
                <a:latin typeface="Calibri Light" panose="020F0302020204030204"/>
              </a:rPr>
              <a:t>consider </a:t>
            </a:r>
            <a:r>
              <a:rPr lang="en-GB" sz="2400" dirty="0">
                <a:solidFill>
                  <a:prstClr val="black"/>
                </a:solidFill>
                <a:latin typeface="Calibri Light" panose="020F0302020204030204"/>
              </a:rPr>
              <a:t>the </a:t>
            </a:r>
            <a:r>
              <a:rPr lang="en-GB" sz="2400" dirty="0" smtClean="0">
                <a:solidFill>
                  <a:prstClr val="black"/>
                </a:solidFill>
                <a:latin typeface="Calibri Light" panose="020F0302020204030204"/>
              </a:rPr>
              <a:t>following questions:</a:t>
            </a:r>
            <a:endParaRPr lang="en-GB" sz="2400" dirty="0">
              <a:solidFill>
                <a:prstClr val="black"/>
              </a:solidFill>
              <a:latin typeface="Calibri Light" panose="020F0302020204030204"/>
            </a:endParaRPr>
          </a:p>
          <a:p>
            <a:endParaRPr lang="en-GB" sz="2400" dirty="0">
              <a:solidFill>
                <a:prstClr val="black"/>
              </a:solidFill>
              <a:latin typeface="Calibri Light" panose="020F0302020204030204"/>
            </a:endParaRPr>
          </a:p>
        </p:txBody>
      </p:sp>
      <p:pic>
        <p:nvPicPr>
          <p:cNvPr id="7" name="Picture 6" descr="http://nnimg-a.akamaihd.net/silverstone-feed-data/b955e592-46c3-4caf-8ff5-0a37c0e7b7fb.jpg"/>
          <p:cNvPicPr/>
          <p:nvPr/>
        </p:nvPicPr>
        <p:blipFill>
          <a:blip r:embed="rId2" cstate="email">
            <a:extLst>
              <a:ext uri="{28A0092B-C50C-407E-A947-70E740481C1C}">
                <a14:useLocalDpi xmlns:a14="http://schemas.microsoft.com/office/drawing/2010/main"/>
              </a:ext>
            </a:extLst>
          </a:blip>
          <a:srcRect/>
          <a:stretch>
            <a:fillRect/>
          </a:stretch>
        </p:blipFill>
        <p:spPr bwMode="auto">
          <a:xfrm>
            <a:off x="1436181" y="1818260"/>
            <a:ext cx="5204841" cy="3254502"/>
          </a:xfrm>
          <a:prstGeom prst="rect">
            <a:avLst/>
          </a:prstGeom>
          <a:noFill/>
          <a:ln>
            <a:noFill/>
          </a:ln>
        </p:spPr>
      </p:pic>
    </p:spTree>
    <p:extLst>
      <p:ext uri="{BB962C8B-B14F-4D97-AF65-F5344CB8AC3E}">
        <p14:creationId xmlns:p14="http://schemas.microsoft.com/office/powerpoint/2010/main" val="378145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fade">
                                      <p:cBhvr>
                                        <p:cTn id="1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615609" y="1637413"/>
            <a:ext cx="3143758" cy="3093328"/>
          </a:xfrm>
          <a:prstGeom prst="rect">
            <a:avLst/>
          </a:prstGeom>
        </p:spPr>
      </p:pic>
      <p:pic>
        <p:nvPicPr>
          <p:cNvPr id="8" name="Content Placeholder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887540" y="1739294"/>
            <a:ext cx="3384050" cy="3384050"/>
          </a:xfrm>
          <a:prstGeom prst="rect">
            <a:avLst/>
          </a:prstGeom>
        </p:spPr>
      </p:pic>
      <p:sp>
        <p:nvSpPr>
          <p:cNvPr id="10" name="Rectangle 9"/>
          <p:cNvSpPr/>
          <p:nvPr/>
        </p:nvSpPr>
        <p:spPr>
          <a:xfrm>
            <a:off x="2828605" y="2341929"/>
            <a:ext cx="2637760" cy="1569660"/>
          </a:xfrm>
          <a:prstGeom prst="rect">
            <a:avLst/>
          </a:prstGeom>
        </p:spPr>
        <p:txBody>
          <a:bodyPr wrap="square">
            <a:spAutoFit/>
          </a:bodyPr>
          <a:lstStyle/>
          <a:p>
            <a:pPr algn="ctr"/>
            <a:r>
              <a:rPr lang="en-GB" sz="2400" dirty="0" smtClean="0">
                <a:solidFill>
                  <a:srgbClr val="35372F"/>
                </a:solidFill>
                <a:latin typeface="Calibri Light" panose="020F0302020204030204"/>
              </a:rPr>
              <a:t>What stereotypes about gap year travellers is the film trying to explore?</a:t>
            </a:r>
            <a:endParaRPr lang="en-GB" sz="2400" dirty="0">
              <a:solidFill>
                <a:srgbClr val="35372F"/>
              </a:solidFill>
              <a:latin typeface="Calibri Light" panose="020F0302020204030204"/>
            </a:endParaRPr>
          </a:p>
        </p:txBody>
      </p:sp>
      <p:sp>
        <p:nvSpPr>
          <p:cNvPr id="12" name="TextBox 11"/>
          <p:cNvSpPr txBox="1"/>
          <p:nvPr/>
        </p:nvSpPr>
        <p:spPr>
          <a:xfrm>
            <a:off x="6154421" y="2461823"/>
            <a:ext cx="2850287" cy="1938992"/>
          </a:xfrm>
          <a:prstGeom prst="rect">
            <a:avLst/>
          </a:prstGeom>
          <a:noFill/>
        </p:spPr>
        <p:txBody>
          <a:bodyPr wrap="square" rtlCol="0">
            <a:spAutoFit/>
          </a:bodyPr>
          <a:lstStyle/>
          <a:p>
            <a:pPr algn="ctr"/>
            <a:r>
              <a:rPr lang="en-GB" sz="2400" dirty="0">
                <a:solidFill>
                  <a:srgbClr val="35372F"/>
                </a:solidFill>
                <a:latin typeface="Calibri Light" panose="020F0302020204030204"/>
              </a:rPr>
              <a:t>How might some travellers be negatively impacting other cultures and communities? </a:t>
            </a:r>
          </a:p>
        </p:txBody>
      </p:sp>
    </p:spTree>
    <p:extLst>
      <p:ext uri="{BB962C8B-B14F-4D97-AF65-F5344CB8AC3E}">
        <p14:creationId xmlns:p14="http://schemas.microsoft.com/office/powerpoint/2010/main" val="3926203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5300" y="1078992"/>
            <a:ext cx="10858502" cy="5097971"/>
          </a:xfrm>
        </p:spPr>
        <p:txBody>
          <a:bodyPr>
            <a:normAutofit/>
          </a:bodyPr>
          <a:lstStyle/>
          <a:p>
            <a:pPr marL="0" indent="0">
              <a:buNone/>
            </a:pPr>
            <a:r>
              <a:rPr lang="en-GB" b="1" u="sng" dirty="0"/>
              <a:t>ADVICE TO STUDENTS!!</a:t>
            </a:r>
            <a:r>
              <a:rPr lang="en-GB" u="sng" dirty="0"/>
              <a:t> </a:t>
            </a:r>
            <a:endParaRPr lang="en-GB" dirty="0"/>
          </a:p>
          <a:p>
            <a:pPr marL="0" indent="0">
              <a:buNone/>
            </a:pPr>
            <a:r>
              <a:rPr lang="en-GB" dirty="0"/>
              <a:t>Being a tourist </a:t>
            </a:r>
            <a:r>
              <a:rPr lang="en-GB" b="1" dirty="0"/>
              <a:t>does not </a:t>
            </a:r>
            <a:r>
              <a:rPr lang="en-GB" dirty="0"/>
              <a:t>make you in any way immune from the law. Not knowing local laws can get you into serious trouble. Just because something is legal in your own country, doesn't mean it is legal in the country of your choice. </a:t>
            </a:r>
          </a:p>
          <a:p>
            <a:pPr marL="0" indent="0">
              <a:buNone/>
            </a:pPr>
            <a:r>
              <a:rPr lang="en-GB" dirty="0"/>
              <a:t>Even as a foreigner, you must obey all a citizen of the country of your choice laws and the laws of other countries to which you are traveling. If you break local laws when in the country of your choice, your home government can do very little to help you.  Click on the following link for more information:</a:t>
            </a:r>
          </a:p>
          <a:p>
            <a:pPr marL="0" indent="0">
              <a:buNone/>
            </a:pPr>
            <a:r>
              <a:rPr lang="en-GB" u="sng" dirty="0">
                <a:hlinkClick r:id="rId2"/>
              </a:rPr>
              <a:t>Students Abroad</a:t>
            </a:r>
            <a:endParaRPr lang="en-GB" dirty="0"/>
          </a:p>
          <a:p>
            <a:pPr marL="0" indent="0">
              <a:buNone/>
            </a:pPr>
            <a:endParaRPr lang="en-GB" dirty="0"/>
          </a:p>
        </p:txBody>
      </p:sp>
      <p:sp>
        <p:nvSpPr>
          <p:cNvPr id="4" name="Footer Placeholder 3"/>
          <p:cNvSpPr>
            <a:spLocks noGrp="1"/>
          </p:cNvSpPr>
          <p:nvPr>
            <p:ph type="ftr" sz="quarter" idx="4294967295"/>
          </p:nvPr>
        </p:nvSpPr>
        <p:spPr>
          <a:xfrm>
            <a:off x="0" y="6356350"/>
            <a:ext cx="4114800" cy="365125"/>
          </a:xfrm>
          <a:prstGeom prst="rect">
            <a:avLst/>
          </a:prstGeom>
        </p:spPr>
        <p:txBody>
          <a:bodyPr/>
          <a:lstStyle/>
          <a:p>
            <a:endParaRPr lang="en-GB" dirty="0"/>
          </a:p>
        </p:txBody>
      </p:sp>
      <p:pic>
        <p:nvPicPr>
          <p:cNvPr id="1026" name="Picture 2" descr="Hiker, Backpacker, Backpacking, Travelling, Walki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6563" b="100000" l="36875" r="86771"/>
                    </a14:imgEffect>
                  </a14:imgLayer>
                </a14:imgProps>
              </a:ext>
              <a:ext uri="{28A0092B-C50C-407E-A947-70E740481C1C}">
                <a14:useLocalDpi xmlns:a14="http://schemas.microsoft.com/office/drawing/2010/main" val="0"/>
              </a:ext>
            </a:extLst>
          </a:blip>
          <a:srcRect l="37499" t="7420" r="13446" b="-2582"/>
          <a:stretch/>
        </p:blipFill>
        <p:spPr bwMode="auto">
          <a:xfrm>
            <a:off x="10290048" y="4471416"/>
            <a:ext cx="1901952" cy="2459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67616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0" y="6356350"/>
            <a:ext cx="4114800" cy="365125"/>
          </a:xfrm>
          <a:prstGeom prst="rect">
            <a:avLst/>
          </a:prstGeom>
        </p:spPr>
        <p:txBody>
          <a:bodyPr/>
          <a:lstStyle/>
          <a:p>
            <a:endParaRPr lang="en-GB" dirty="0">
              <a:solidFill>
                <a:prstClr val="black">
                  <a:tint val="75000"/>
                </a:prstClr>
              </a:solidFill>
            </a:endParaRPr>
          </a:p>
        </p:txBody>
      </p:sp>
      <p:sp>
        <p:nvSpPr>
          <p:cNvPr id="2" name="Rectangle 1"/>
          <p:cNvSpPr/>
          <p:nvPr/>
        </p:nvSpPr>
        <p:spPr>
          <a:xfrm>
            <a:off x="561974" y="962025"/>
            <a:ext cx="11288649" cy="1938992"/>
          </a:xfrm>
          <a:prstGeom prst="rect">
            <a:avLst/>
          </a:prstGeom>
        </p:spPr>
        <p:txBody>
          <a:bodyPr wrap="square">
            <a:spAutoFit/>
          </a:bodyPr>
          <a:lstStyle/>
          <a:p>
            <a:r>
              <a:rPr lang="en-GB" sz="2400" dirty="0" smtClean="0">
                <a:latin typeface="+mj-lt"/>
              </a:rPr>
              <a:t/>
            </a:r>
            <a:br>
              <a:rPr lang="en-GB" sz="2400" dirty="0" smtClean="0">
                <a:latin typeface="+mj-lt"/>
              </a:rPr>
            </a:br>
            <a:r>
              <a:rPr lang="en-GB" sz="2400" dirty="0" smtClean="0">
                <a:latin typeface="+mj-lt"/>
              </a:rPr>
              <a:t>Remember:</a:t>
            </a:r>
          </a:p>
          <a:p>
            <a:r>
              <a:rPr lang="en-GB" sz="4800" dirty="0" smtClean="0">
                <a:latin typeface="Just Another Hand" panose="02000506000000020003" pitchFamily="2" charset="0"/>
              </a:rPr>
              <a:t>Cultural diversity is something to celebrate!</a:t>
            </a:r>
            <a:r>
              <a:rPr lang="en-GB" sz="2400" dirty="0" smtClean="0">
                <a:latin typeface="+mj-lt"/>
              </a:rPr>
              <a:t/>
            </a:r>
            <a:br>
              <a:rPr lang="en-GB" sz="2400" dirty="0" smtClean="0">
                <a:latin typeface="+mj-lt"/>
              </a:rPr>
            </a:br>
            <a:endParaRPr lang="en-GB" sz="2400" dirty="0">
              <a:latin typeface="+mj-lt"/>
            </a:endParaRPr>
          </a:p>
        </p:txBody>
      </p:sp>
      <p:sp>
        <p:nvSpPr>
          <p:cNvPr id="6" name="Oval Callout 5"/>
          <p:cNvSpPr/>
          <p:nvPr/>
        </p:nvSpPr>
        <p:spPr>
          <a:xfrm>
            <a:off x="7715249" y="2724150"/>
            <a:ext cx="3404237" cy="3166411"/>
          </a:xfrm>
          <a:prstGeom prst="wedgeEllipseCallou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chemeClr val="accent1">
                    <a:lumMod val="50000"/>
                  </a:schemeClr>
                </a:solidFill>
              </a:rPr>
              <a:t>Culture is the acquired pair of glasses through which we see the world.</a:t>
            </a:r>
            <a:endParaRPr lang="en-GB" sz="2400" b="1" dirty="0">
              <a:solidFill>
                <a:schemeClr val="accent1">
                  <a:lumMod val="50000"/>
                </a:schemeClr>
              </a:solidFill>
            </a:endParaRPr>
          </a:p>
        </p:txBody>
      </p:sp>
    </p:spTree>
    <p:extLst>
      <p:ext uri="{BB962C8B-B14F-4D97-AF65-F5344CB8AC3E}">
        <p14:creationId xmlns:p14="http://schemas.microsoft.com/office/powerpoint/2010/main" val="31383205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1620" y="6166559"/>
            <a:ext cx="1430027" cy="573741"/>
          </a:xfrm>
          <a:prstGeom prst="rect">
            <a:avLst/>
          </a:prstGeom>
        </p:spPr>
      </p:pic>
      <p:sp>
        <p:nvSpPr>
          <p:cNvPr id="14" name="Oval 13"/>
          <p:cNvSpPr/>
          <p:nvPr/>
        </p:nvSpPr>
        <p:spPr>
          <a:xfrm>
            <a:off x="3232298" y="765544"/>
            <a:ext cx="5847906" cy="5709684"/>
          </a:xfrm>
          <a:prstGeom prst="ellipse">
            <a:avLst/>
          </a:prstGeom>
          <a:solidFill>
            <a:schemeClr val="bg2">
              <a:lumMod val="10000"/>
              <a:alpha val="21000"/>
            </a:schemeClr>
          </a:solidFill>
          <a:ln w="171450">
            <a:solidFill>
              <a:srgbClr val="FEE7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0" name="TextBox 9"/>
          <p:cNvSpPr txBox="1"/>
          <p:nvPr/>
        </p:nvSpPr>
        <p:spPr>
          <a:xfrm>
            <a:off x="3308861" y="3209090"/>
            <a:ext cx="5694780" cy="1600438"/>
          </a:xfrm>
          <a:prstGeom prst="rect">
            <a:avLst/>
          </a:prstGeom>
          <a:noFill/>
        </p:spPr>
        <p:txBody>
          <a:bodyPr wrap="square" rtlCol="0">
            <a:spAutoFit/>
          </a:bodyPr>
          <a:lstStyle/>
          <a:p>
            <a:pPr algn="ctr"/>
            <a:r>
              <a:rPr lang="en-GB" sz="4400" b="1" dirty="0" smtClean="0">
                <a:solidFill>
                  <a:prstClr val="white"/>
                </a:solidFill>
              </a:rPr>
              <a:t>GLOBAL CULTURES</a:t>
            </a:r>
          </a:p>
          <a:p>
            <a:pPr algn="ctr"/>
            <a:endParaRPr lang="en-GB" sz="1400" b="1" dirty="0" smtClean="0">
              <a:solidFill>
                <a:prstClr val="white"/>
              </a:solidFill>
            </a:endParaRPr>
          </a:p>
          <a:p>
            <a:pPr algn="ctr"/>
            <a:r>
              <a:rPr lang="en-GB" sz="2000" b="1" dirty="0" smtClean="0">
                <a:solidFill>
                  <a:srgbClr val="FEE725"/>
                </a:solidFill>
              </a:rPr>
              <a:t>T H I S </a:t>
            </a:r>
            <a:r>
              <a:rPr lang="en-GB" sz="2000" b="1" dirty="0">
                <a:solidFill>
                  <a:srgbClr val="FEE725"/>
                </a:solidFill>
              </a:rPr>
              <a:t> </a:t>
            </a:r>
            <a:r>
              <a:rPr lang="en-GB" sz="2000" b="1" dirty="0" smtClean="0">
                <a:solidFill>
                  <a:srgbClr val="FEE725"/>
                </a:solidFill>
              </a:rPr>
              <a:t>S O R T  O F  L E A R N I N G  </a:t>
            </a:r>
          </a:p>
          <a:p>
            <a:pPr algn="ctr"/>
            <a:r>
              <a:rPr lang="en-GB" sz="2000" b="1" dirty="0" smtClean="0">
                <a:solidFill>
                  <a:srgbClr val="FEE725"/>
                </a:solidFill>
              </a:rPr>
              <a:t>C A N</a:t>
            </a:r>
            <a:r>
              <a:rPr lang="en-GB" sz="2000" dirty="0" smtClean="0">
                <a:solidFill>
                  <a:srgbClr val="FEE725"/>
                </a:solidFill>
              </a:rPr>
              <a:t> ’ </a:t>
            </a:r>
            <a:r>
              <a:rPr lang="en-GB" sz="2000" b="1" dirty="0" smtClean="0">
                <a:solidFill>
                  <a:srgbClr val="FEE725"/>
                </a:solidFill>
              </a:rPr>
              <a:t>T  W A I T </a:t>
            </a:r>
          </a:p>
        </p:txBody>
      </p:sp>
    </p:spTree>
    <p:extLst>
      <p:ext uri="{BB962C8B-B14F-4D97-AF65-F5344CB8AC3E}">
        <p14:creationId xmlns:p14="http://schemas.microsoft.com/office/powerpoint/2010/main" val="5678831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369" y="370312"/>
            <a:ext cx="11357344" cy="1190958"/>
          </a:xfrm>
        </p:spPr>
        <p:txBody>
          <a:bodyPr/>
          <a:lstStyle/>
          <a:p>
            <a:r>
              <a:rPr lang="en-GB" dirty="0"/>
              <a:t>In this lesson, students will:</a:t>
            </a:r>
          </a:p>
        </p:txBody>
      </p:sp>
      <p:sp>
        <p:nvSpPr>
          <p:cNvPr id="3" name="Content Placeholder 2"/>
          <p:cNvSpPr>
            <a:spLocks noGrp="1"/>
          </p:cNvSpPr>
          <p:nvPr>
            <p:ph idx="1"/>
          </p:nvPr>
        </p:nvSpPr>
        <p:spPr>
          <a:xfrm>
            <a:off x="1748600" y="1618502"/>
            <a:ext cx="10095857" cy="4591240"/>
          </a:xfrm>
        </p:spPr>
        <p:txBody>
          <a:bodyPr>
            <a:normAutofit/>
          </a:bodyPr>
          <a:lstStyle/>
          <a:p>
            <a:pPr marL="0" indent="0">
              <a:buNone/>
            </a:pPr>
            <a:r>
              <a:rPr lang="en-GB" dirty="0"/>
              <a:t>Think about and explore the value of culture and diversity and the role of cultural respect as global citizens</a:t>
            </a:r>
          </a:p>
          <a:p>
            <a:pPr marL="0" indent="0">
              <a:buNone/>
            </a:pPr>
            <a:endParaRPr lang="en-GB" sz="1400" dirty="0"/>
          </a:p>
          <a:p>
            <a:pPr marL="0" indent="0">
              <a:buNone/>
            </a:pPr>
            <a:r>
              <a:rPr lang="en-GB" dirty="0"/>
              <a:t>Understand and explore our own responsibilities as global citizens and the direct and indirect actions and impacts that we can have as we travel</a:t>
            </a:r>
          </a:p>
          <a:p>
            <a:pPr marL="0" indent="0">
              <a:buNone/>
            </a:pPr>
            <a:endParaRPr lang="en-GB" dirty="0"/>
          </a:p>
          <a:p>
            <a:pPr marL="0" indent="0">
              <a:buNone/>
            </a:pPr>
            <a:r>
              <a:rPr lang="en-GB" dirty="0"/>
              <a:t>Explore and unravel the impact of cultural disrespect upon communities and individuals and examine how we can change behaviour patterns to support cultural respect</a:t>
            </a:r>
          </a:p>
        </p:txBody>
      </p:sp>
      <p:sp>
        <p:nvSpPr>
          <p:cNvPr id="8" name="Oval 7"/>
          <p:cNvSpPr/>
          <p:nvPr/>
        </p:nvSpPr>
        <p:spPr>
          <a:xfrm>
            <a:off x="370369" y="1618502"/>
            <a:ext cx="1177268" cy="1201367"/>
          </a:xfrm>
          <a:prstGeom prst="ellipse">
            <a:avLst/>
          </a:prstGeom>
          <a:solidFill>
            <a:srgbClr val="3537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1000"/>
              </a:spcAft>
            </a:pPr>
            <a:r>
              <a:rPr lang="en-GB" sz="1600" b="1" dirty="0" smtClean="0">
                <a:solidFill>
                  <a:srgbClr val="FEE725"/>
                </a:solidFill>
                <a:latin typeface="Foco"/>
              </a:rPr>
              <a:t>THINK!</a:t>
            </a:r>
            <a:endParaRPr lang="en-GB" sz="1600" b="1" dirty="0">
              <a:solidFill>
                <a:srgbClr val="FEE725"/>
              </a:solidFill>
              <a:latin typeface="Foco"/>
            </a:endParaRPr>
          </a:p>
        </p:txBody>
      </p:sp>
      <p:sp>
        <p:nvSpPr>
          <p:cNvPr id="9" name="Oval 8"/>
          <p:cNvSpPr/>
          <p:nvPr/>
        </p:nvSpPr>
        <p:spPr>
          <a:xfrm>
            <a:off x="370369" y="3078706"/>
            <a:ext cx="1177268" cy="1201367"/>
          </a:xfrm>
          <a:prstGeom prst="ellipse">
            <a:avLst/>
          </a:prstGeom>
          <a:solidFill>
            <a:srgbClr val="3537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1000"/>
              </a:spcAft>
            </a:pPr>
            <a:r>
              <a:rPr lang="en-GB" sz="1600" b="1" dirty="0" smtClean="0">
                <a:solidFill>
                  <a:srgbClr val="FEE725"/>
                </a:solidFill>
                <a:latin typeface="Foco"/>
              </a:rPr>
              <a:t>FEEL!</a:t>
            </a:r>
            <a:endParaRPr lang="en-GB" sz="1600" b="1" dirty="0">
              <a:solidFill>
                <a:srgbClr val="FEE725"/>
              </a:solidFill>
              <a:latin typeface="Foco"/>
            </a:endParaRPr>
          </a:p>
        </p:txBody>
      </p:sp>
      <p:sp>
        <p:nvSpPr>
          <p:cNvPr id="10" name="Oval 9"/>
          <p:cNvSpPr/>
          <p:nvPr/>
        </p:nvSpPr>
        <p:spPr>
          <a:xfrm>
            <a:off x="370369" y="4538910"/>
            <a:ext cx="1177268" cy="1201367"/>
          </a:xfrm>
          <a:prstGeom prst="ellipse">
            <a:avLst/>
          </a:prstGeom>
          <a:solidFill>
            <a:srgbClr val="3537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1000"/>
              </a:spcAft>
            </a:pPr>
            <a:endParaRPr lang="en-GB" b="1" dirty="0">
              <a:solidFill>
                <a:srgbClr val="FEE725"/>
              </a:solidFill>
            </a:endParaRPr>
          </a:p>
        </p:txBody>
      </p:sp>
      <p:sp>
        <p:nvSpPr>
          <p:cNvPr id="11" name="TextBox 10"/>
          <p:cNvSpPr txBox="1"/>
          <p:nvPr/>
        </p:nvSpPr>
        <p:spPr>
          <a:xfrm>
            <a:off x="410541" y="4971927"/>
            <a:ext cx="1216240" cy="338554"/>
          </a:xfrm>
          <a:prstGeom prst="rect">
            <a:avLst/>
          </a:prstGeom>
          <a:noFill/>
        </p:spPr>
        <p:txBody>
          <a:bodyPr wrap="square" rtlCol="0">
            <a:spAutoFit/>
          </a:bodyPr>
          <a:lstStyle/>
          <a:p>
            <a:r>
              <a:rPr lang="en-GB" sz="1600" b="1" dirty="0" smtClean="0">
                <a:solidFill>
                  <a:srgbClr val="FEE725"/>
                </a:solidFill>
                <a:latin typeface="Foco"/>
              </a:rPr>
              <a:t>CONNECT!</a:t>
            </a:r>
            <a:endParaRPr lang="en-GB" sz="1600" b="1" dirty="0">
              <a:solidFill>
                <a:srgbClr val="FEE725"/>
              </a:solidFill>
              <a:latin typeface="Foco"/>
            </a:endParaRPr>
          </a:p>
        </p:txBody>
      </p:sp>
    </p:spTree>
    <p:extLst>
      <p:ext uri="{BB962C8B-B14F-4D97-AF65-F5344CB8AC3E}">
        <p14:creationId xmlns:p14="http://schemas.microsoft.com/office/powerpoint/2010/main" val="19533511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748" y="177239"/>
            <a:ext cx="1430027" cy="573741"/>
          </a:xfrm>
          <a:prstGeom prst="rect">
            <a:avLst/>
          </a:prstGeom>
        </p:spPr>
      </p:pic>
      <p:sp>
        <p:nvSpPr>
          <p:cNvPr id="11" name="Oval 10"/>
          <p:cNvSpPr/>
          <p:nvPr/>
        </p:nvSpPr>
        <p:spPr>
          <a:xfrm>
            <a:off x="8093581" y="2559357"/>
            <a:ext cx="3958720" cy="3930343"/>
          </a:xfrm>
          <a:prstGeom prst="ellipse">
            <a:avLst/>
          </a:prstGeom>
          <a:solidFill>
            <a:schemeClr val="tx1">
              <a:alpha val="75000"/>
            </a:schemeClr>
          </a:solidFill>
          <a:ln w="171450">
            <a:solidFill>
              <a:srgbClr val="FEE7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prstClr val="white"/>
              </a:solidFill>
            </a:endParaRPr>
          </a:p>
        </p:txBody>
      </p:sp>
      <p:sp>
        <p:nvSpPr>
          <p:cNvPr id="12" name="TextBox 11"/>
          <p:cNvSpPr txBox="1"/>
          <p:nvPr/>
        </p:nvSpPr>
        <p:spPr>
          <a:xfrm>
            <a:off x="8195536" y="3996779"/>
            <a:ext cx="3754810" cy="1661993"/>
          </a:xfrm>
          <a:prstGeom prst="rect">
            <a:avLst/>
          </a:prstGeom>
          <a:noFill/>
        </p:spPr>
        <p:txBody>
          <a:bodyPr wrap="square" rtlCol="0">
            <a:spAutoFit/>
          </a:bodyPr>
          <a:lstStyle/>
          <a:p>
            <a:pPr algn="ctr"/>
            <a:r>
              <a:rPr lang="en-GB" sz="2400" b="1" dirty="0" smtClean="0">
                <a:solidFill>
                  <a:prstClr val="white"/>
                </a:solidFill>
                <a:latin typeface="Foco" panose="020B0504050202020203" pitchFamily="34" charset="0"/>
              </a:rPr>
              <a:t>P R E </a:t>
            </a:r>
            <a:r>
              <a:rPr lang="en-GB" sz="2400" dirty="0" smtClean="0">
                <a:solidFill>
                  <a:prstClr val="white"/>
                </a:solidFill>
                <a:latin typeface="Foco" panose="020B0504050202020203" pitchFamily="34" charset="0"/>
              </a:rPr>
              <a:t>-</a:t>
            </a:r>
            <a:r>
              <a:rPr lang="en-GB" sz="2400" b="1" dirty="0" smtClean="0">
                <a:solidFill>
                  <a:prstClr val="white"/>
                </a:solidFill>
                <a:latin typeface="Foco" panose="020B0504050202020203" pitchFamily="34" charset="0"/>
              </a:rPr>
              <a:t> L E S S O N </a:t>
            </a:r>
          </a:p>
          <a:p>
            <a:pPr algn="ctr"/>
            <a:r>
              <a:rPr lang="en-GB" sz="2400" b="1" dirty="0">
                <a:solidFill>
                  <a:prstClr val="white"/>
                </a:solidFill>
                <a:latin typeface="Foco" panose="020B0504050202020203" pitchFamily="34" charset="0"/>
              </a:rPr>
              <a:t> </a:t>
            </a:r>
            <a:r>
              <a:rPr lang="en-GB" sz="2400" b="1" dirty="0" smtClean="0">
                <a:solidFill>
                  <a:prstClr val="white"/>
                </a:solidFill>
                <a:latin typeface="Foco" panose="020B0504050202020203" pitchFamily="34" charset="0"/>
              </a:rPr>
              <a:t>R E F L E C T I O N S </a:t>
            </a:r>
            <a:endParaRPr lang="en-GB" sz="1100" b="1" dirty="0" smtClean="0">
              <a:solidFill>
                <a:prstClr val="white"/>
              </a:solidFill>
              <a:latin typeface="Foco" panose="020B0504050202020203" pitchFamily="34" charset="0"/>
            </a:endParaRPr>
          </a:p>
          <a:p>
            <a:pPr algn="ctr"/>
            <a:endParaRPr lang="en-GB" b="1" dirty="0" smtClean="0">
              <a:solidFill>
                <a:srgbClr val="FEE725"/>
              </a:solidFill>
              <a:latin typeface="Foco" panose="020B0504050202020203" pitchFamily="34" charset="0"/>
            </a:endParaRPr>
          </a:p>
          <a:p>
            <a:pPr algn="ctr"/>
            <a:endParaRPr lang="en-GB" b="1" dirty="0">
              <a:solidFill>
                <a:srgbClr val="FEE725"/>
              </a:solidFill>
              <a:latin typeface="Foco" panose="020B0504050202020203" pitchFamily="34" charset="0"/>
            </a:endParaRPr>
          </a:p>
          <a:p>
            <a:pPr algn="ctr"/>
            <a:r>
              <a:rPr lang="en-GB" b="1" dirty="0" smtClean="0">
                <a:solidFill>
                  <a:srgbClr val="FEE725"/>
                </a:solidFill>
                <a:latin typeface="Foco" panose="020B0504050202020203" pitchFamily="34" charset="0"/>
              </a:rPr>
              <a:t>3 </a:t>
            </a:r>
            <a:r>
              <a:rPr lang="en-GB" dirty="0" smtClean="0">
                <a:solidFill>
                  <a:srgbClr val="FEE725"/>
                </a:solidFill>
                <a:latin typeface="Foco" panose="020B0504050202020203" pitchFamily="34" charset="0"/>
              </a:rPr>
              <a:t>– </a:t>
            </a:r>
            <a:r>
              <a:rPr lang="en-GB" b="1" dirty="0" smtClean="0">
                <a:solidFill>
                  <a:srgbClr val="FEE725"/>
                </a:solidFill>
                <a:latin typeface="Foco" panose="020B0504050202020203" pitchFamily="34" charset="0"/>
              </a:rPr>
              <a:t>5  M I N U T E S </a:t>
            </a:r>
            <a:r>
              <a:rPr lang="en-GB" dirty="0" smtClean="0">
                <a:solidFill>
                  <a:srgbClr val="FEE725"/>
                </a:solidFill>
                <a:latin typeface="Foco" panose="020B0504050202020203" pitchFamily="34" charset="0"/>
              </a:rPr>
              <a:t>+</a:t>
            </a:r>
          </a:p>
        </p:txBody>
      </p:sp>
    </p:spTree>
    <p:extLst>
      <p:ext uri="{BB962C8B-B14F-4D97-AF65-F5344CB8AC3E}">
        <p14:creationId xmlns:p14="http://schemas.microsoft.com/office/powerpoint/2010/main" val="28988330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0511" y="977583"/>
            <a:ext cx="11264263" cy="4988243"/>
          </a:xfrm>
        </p:spPr>
        <p:txBody>
          <a:bodyPr>
            <a:normAutofit/>
          </a:bodyPr>
          <a:lstStyle/>
          <a:p>
            <a:pPr marL="228597" indent="0">
              <a:lnSpc>
                <a:spcPct val="115000"/>
              </a:lnSpc>
              <a:spcAft>
                <a:spcPts val="1000"/>
              </a:spcAft>
              <a:buNone/>
            </a:pPr>
            <a:r>
              <a:rPr lang="en-GB" dirty="0">
                <a:latin typeface="+mj-lt"/>
                <a:ea typeface="Calibri" panose="020F0502020204030204" pitchFamily="34" charset="0"/>
                <a:cs typeface="Times New Roman" panose="02020603050405020304" pitchFamily="18" charset="0"/>
              </a:rPr>
              <a:t>I</a:t>
            </a:r>
            <a:r>
              <a:rPr lang="en-GB" dirty="0" smtClean="0">
                <a:effectLst/>
                <a:latin typeface="+mj-lt"/>
                <a:ea typeface="Calibri" panose="020F0502020204030204" pitchFamily="34" charset="0"/>
                <a:cs typeface="Times New Roman" panose="02020603050405020304" pitchFamily="18" charset="0"/>
              </a:rPr>
              <a:t>ntroduce the following REFLECTIVE QUESTIONS for students to consider during the lesson:</a:t>
            </a:r>
          </a:p>
          <a:p>
            <a:pPr marL="0" indent="0">
              <a:buNone/>
            </a:pPr>
            <a:endParaRPr lang="en-GB" dirty="0">
              <a:latin typeface="+mj-lt"/>
            </a:endParaRPr>
          </a:p>
        </p:txBody>
      </p:sp>
      <p:sp>
        <p:nvSpPr>
          <p:cNvPr id="5" name="Rectangle 4"/>
          <p:cNvSpPr/>
          <p:nvPr/>
        </p:nvSpPr>
        <p:spPr>
          <a:xfrm>
            <a:off x="742950" y="2374991"/>
            <a:ext cx="10448692" cy="3065455"/>
          </a:xfrm>
          <a:prstGeom prst="rect">
            <a:avLst/>
          </a:prstGeom>
        </p:spPr>
        <p:txBody>
          <a:bodyPr wrap="square">
            <a:spAutoFit/>
          </a:bodyPr>
          <a:lstStyle/>
          <a:p>
            <a:pPr marL="342900" lvl="0" indent="-342900">
              <a:lnSpc>
                <a:spcPct val="115000"/>
              </a:lnSpc>
              <a:spcAft>
                <a:spcPts val="0"/>
              </a:spcAft>
              <a:buFont typeface="+mj-lt"/>
              <a:buAutoNum type="arabicPeriod"/>
            </a:pPr>
            <a:r>
              <a:rPr lang="en-GB" sz="2400" b="1" dirty="0">
                <a:latin typeface="+mj-lt"/>
                <a:ea typeface="Calibri" panose="020F0502020204030204" pitchFamily="34" charset="0"/>
                <a:cs typeface="Times New Roman" panose="02020603050405020304" pitchFamily="18" charset="0"/>
              </a:rPr>
              <a:t>What is cultural respect? Why might this mean</a:t>
            </a:r>
            <a:r>
              <a:rPr lang="en-GB" sz="2400" b="1" dirty="0" smtClean="0">
                <a:latin typeface="+mj-lt"/>
                <a:ea typeface="Calibri" panose="020F0502020204030204" pitchFamily="34" charset="0"/>
                <a:cs typeface="Times New Roman" panose="02020603050405020304" pitchFamily="18" charset="0"/>
              </a:rPr>
              <a:t>?</a:t>
            </a:r>
          </a:p>
          <a:p>
            <a:pPr marL="342900" lvl="0" indent="-342900">
              <a:lnSpc>
                <a:spcPct val="115000"/>
              </a:lnSpc>
              <a:spcAft>
                <a:spcPts val="0"/>
              </a:spcAft>
              <a:buFont typeface="+mj-lt"/>
              <a:buAutoNum type="arabicPeriod"/>
            </a:pPr>
            <a:endParaRPr lang="en-GB" sz="2400" dirty="0">
              <a:latin typeface="+mj-lt"/>
              <a:ea typeface="Calibri" panose="020F0502020204030204" pitchFamily="34" charset="0"/>
              <a:cs typeface="Times New Roman" panose="02020603050405020304" pitchFamily="18" charset="0"/>
            </a:endParaRPr>
          </a:p>
          <a:p>
            <a:pPr marL="342900" lvl="0" indent="-342900">
              <a:lnSpc>
                <a:spcPct val="115000"/>
              </a:lnSpc>
              <a:spcAft>
                <a:spcPts val="0"/>
              </a:spcAft>
              <a:buFont typeface="+mj-lt"/>
              <a:buAutoNum type="arabicPeriod"/>
            </a:pPr>
            <a:r>
              <a:rPr lang="en-GB" sz="2400" b="1" dirty="0">
                <a:latin typeface="+mj-lt"/>
                <a:ea typeface="Calibri" panose="020F0502020204030204" pitchFamily="34" charset="0"/>
                <a:cs typeface="Times New Roman" panose="02020603050405020304" pitchFamily="18" charset="0"/>
              </a:rPr>
              <a:t>Is it important to learn about cultural traditions and behaviours before travelling to another country? Why? Why not</a:t>
            </a:r>
            <a:r>
              <a:rPr lang="en-GB" sz="2400" b="1" dirty="0" smtClean="0">
                <a:latin typeface="+mj-lt"/>
                <a:ea typeface="Calibri" panose="020F0502020204030204" pitchFamily="34" charset="0"/>
                <a:cs typeface="Times New Roman" panose="02020603050405020304" pitchFamily="18" charset="0"/>
              </a:rPr>
              <a:t>?</a:t>
            </a:r>
          </a:p>
          <a:p>
            <a:pPr marL="342900" lvl="0" indent="-342900">
              <a:lnSpc>
                <a:spcPct val="115000"/>
              </a:lnSpc>
              <a:spcAft>
                <a:spcPts val="0"/>
              </a:spcAft>
              <a:buFont typeface="+mj-lt"/>
              <a:buAutoNum type="arabicPeriod"/>
            </a:pPr>
            <a:endParaRPr lang="en-GB" sz="2400" dirty="0">
              <a:latin typeface="+mj-lt"/>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mj-lt"/>
              <a:buAutoNum type="arabicPeriod"/>
            </a:pPr>
            <a:r>
              <a:rPr lang="en-GB" sz="2400" b="1" dirty="0">
                <a:latin typeface="+mj-lt"/>
                <a:ea typeface="Calibri" panose="020F0502020204030204" pitchFamily="34" charset="0"/>
                <a:cs typeface="Times New Roman" panose="02020603050405020304" pitchFamily="18" charset="0"/>
              </a:rPr>
              <a:t>Is cultural </a:t>
            </a:r>
            <a:r>
              <a:rPr lang="en-GB" sz="2400" b="1" i="1" dirty="0">
                <a:latin typeface="+mj-lt"/>
                <a:ea typeface="Calibri" panose="020F0502020204030204" pitchFamily="34" charset="0"/>
                <a:cs typeface="Times New Roman" panose="02020603050405020304" pitchFamily="18" charset="0"/>
              </a:rPr>
              <a:t>disrespect</a:t>
            </a:r>
            <a:r>
              <a:rPr lang="en-GB" sz="2400" b="1" dirty="0">
                <a:latin typeface="+mj-lt"/>
                <a:ea typeface="Calibri" panose="020F0502020204030204" pitchFamily="34" charset="0"/>
                <a:cs typeface="Times New Roman" panose="02020603050405020304" pitchFamily="18" charset="0"/>
              </a:rPr>
              <a:t> something that we have a personal responsibility to avoid when we travel?</a:t>
            </a:r>
            <a:endParaRPr lang="en-GB" sz="24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0115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748" y="177239"/>
            <a:ext cx="1430027" cy="573741"/>
          </a:xfrm>
          <a:prstGeom prst="rect">
            <a:avLst/>
          </a:prstGeom>
        </p:spPr>
      </p:pic>
      <p:sp>
        <p:nvSpPr>
          <p:cNvPr id="11" name="Oval 10"/>
          <p:cNvSpPr/>
          <p:nvPr/>
        </p:nvSpPr>
        <p:spPr>
          <a:xfrm>
            <a:off x="8093581" y="2559357"/>
            <a:ext cx="3958720" cy="3930343"/>
          </a:xfrm>
          <a:prstGeom prst="ellipse">
            <a:avLst/>
          </a:prstGeom>
          <a:solidFill>
            <a:schemeClr val="tx1">
              <a:alpha val="75000"/>
            </a:schemeClr>
          </a:solidFill>
          <a:ln w="171450">
            <a:solidFill>
              <a:srgbClr val="FEE7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prstClr val="white"/>
              </a:solidFill>
            </a:endParaRPr>
          </a:p>
        </p:txBody>
      </p:sp>
      <p:sp>
        <p:nvSpPr>
          <p:cNvPr id="12" name="TextBox 11"/>
          <p:cNvSpPr txBox="1"/>
          <p:nvPr/>
        </p:nvSpPr>
        <p:spPr>
          <a:xfrm>
            <a:off x="8195536" y="3996779"/>
            <a:ext cx="3754810" cy="1661993"/>
          </a:xfrm>
          <a:prstGeom prst="rect">
            <a:avLst/>
          </a:prstGeom>
          <a:noFill/>
        </p:spPr>
        <p:txBody>
          <a:bodyPr wrap="square" rtlCol="0">
            <a:spAutoFit/>
          </a:bodyPr>
          <a:lstStyle/>
          <a:p>
            <a:pPr algn="ctr"/>
            <a:r>
              <a:rPr lang="en-GB" sz="2400" b="1" dirty="0" smtClean="0">
                <a:solidFill>
                  <a:prstClr val="white"/>
                </a:solidFill>
                <a:latin typeface="Foco" panose="020B0504050202020203" pitchFamily="34" charset="0"/>
              </a:rPr>
              <a:t>D I V E R S I T Y  N O T  </a:t>
            </a:r>
          </a:p>
          <a:p>
            <a:pPr algn="ctr"/>
            <a:r>
              <a:rPr lang="en-GB" sz="2400" b="1" dirty="0" smtClean="0">
                <a:solidFill>
                  <a:prstClr val="white"/>
                </a:solidFill>
                <a:latin typeface="Foco" panose="020B0504050202020203" pitchFamily="34" charset="0"/>
              </a:rPr>
              <a:t>D I F </a:t>
            </a:r>
            <a:r>
              <a:rPr lang="en-GB" sz="2400" b="1" dirty="0" err="1" smtClean="0">
                <a:solidFill>
                  <a:prstClr val="white"/>
                </a:solidFill>
                <a:latin typeface="Foco" panose="020B0504050202020203" pitchFamily="34" charset="0"/>
              </a:rPr>
              <a:t>F</a:t>
            </a:r>
            <a:r>
              <a:rPr lang="en-GB" sz="2400" b="1" dirty="0" smtClean="0">
                <a:solidFill>
                  <a:prstClr val="white"/>
                </a:solidFill>
                <a:latin typeface="Foco" panose="020B0504050202020203" pitchFamily="34" charset="0"/>
              </a:rPr>
              <a:t> E R E N C E</a:t>
            </a:r>
            <a:endParaRPr lang="en-GB" sz="1100" b="1" dirty="0" smtClean="0">
              <a:solidFill>
                <a:prstClr val="white"/>
              </a:solidFill>
              <a:latin typeface="Foco" panose="020B0504050202020203" pitchFamily="34" charset="0"/>
            </a:endParaRPr>
          </a:p>
          <a:p>
            <a:pPr algn="ctr"/>
            <a:endParaRPr lang="en-GB" b="1" dirty="0" smtClean="0">
              <a:solidFill>
                <a:srgbClr val="FEE725"/>
              </a:solidFill>
              <a:latin typeface="Foco" panose="020B0504050202020203" pitchFamily="34" charset="0"/>
            </a:endParaRPr>
          </a:p>
          <a:p>
            <a:pPr algn="ctr"/>
            <a:endParaRPr lang="en-GB" b="1" dirty="0">
              <a:solidFill>
                <a:srgbClr val="FEE725"/>
              </a:solidFill>
              <a:latin typeface="Foco" panose="020B0504050202020203" pitchFamily="34" charset="0"/>
            </a:endParaRPr>
          </a:p>
          <a:p>
            <a:pPr algn="ctr"/>
            <a:r>
              <a:rPr lang="en-GB" b="1" dirty="0" smtClean="0">
                <a:solidFill>
                  <a:srgbClr val="FEE725"/>
                </a:solidFill>
                <a:latin typeface="Foco" panose="020B0504050202020203" pitchFamily="34" charset="0"/>
              </a:rPr>
              <a:t>5  M I N U T E S </a:t>
            </a:r>
            <a:r>
              <a:rPr lang="en-GB" dirty="0" smtClean="0">
                <a:solidFill>
                  <a:srgbClr val="FEE725"/>
                </a:solidFill>
                <a:latin typeface="Foco" panose="020B0504050202020203" pitchFamily="34" charset="0"/>
              </a:rPr>
              <a:t>+</a:t>
            </a:r>
          </a:p>
        </p:txBody>
      </p:sp>
    </p:spTree>
    <p:extLst>
      <p:ext uri="{BB962C8B-B14F-4D97-AF65-F5344CB8AC3E}">
        <p14:creationId xmlns:p14="http://schemas.microsoft.com/office/powerpoint/2010/main" val="20114956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2" y="995680"/>
            <a:ext cx="10226038" cy="5046346"/>
          </a:xfrm>
        </p:spPr>
        <p:txBody>
          <a:bodyPr>
            <a:normAutofit/>
          </a:bodyPr>
          <a:lstStyle/>
          <a:p>
            <a:pPr marL="0" lvl="0" indent="0" defTabSz="914400" eaLnBrk="0" fontAlgn="base" hangingPunct="0">
              <a:lnSpc>
                <a:spcPct val="100000"/>
              </a:lnSpc>
              <a:spcBef>
                <a:spcPct val="0"/>
              </a:spcBef>
              <a:spcAft>
                <a:spcPct val="0"/>
              </a:spcAft>
              <a:buNone/>
            </a:pPr>
            <a:endParaRPr lang="en-GB" altLang="en-US" sz="2000" b="1" dirty="0">
              <a:solidFill>
                <a:srgbClr val="000000"/>
              </a:solidFill>
              <a:latin typeface="Century Gothic" panose="020B0502020202020204" pitchFamily="34" charset="0"/>
              <a:ea typeface="Calibri" panose="020F0502020204030204" pitchFamily="34" charset="0"/>
              <a:cs typeface="Tahoma" panose="020B0604030504040204" pitchFamily="34" charset="0"/>
            </a:endParaRPr>
          </a:p>
          <a:p>
            <a:pPr marL="457200" indent="-457200" defTabSz="914400" eaLnBrk="0" fontAlgn="base" hangingPunct="0">
              <a:lnSpc>
                <a:spcPct val="100000"/>
              </a:lnSpc>
              <a:spcBef>
                <a:spcPct val="0"/>
              </a:spcBef>
              <a:spcAft>
                <a:spcPct val="0"/>
              </a:spcAft>
              <a:buFont typeface="+mj-lt"/>
              <a:buAutoNum type="arabicPeriod"/>
            </a:pPr>
            <a:endParaRPr lang="en-GB" sz="1400" i="1" dirty="0" smtClean="0">
              <a:solidFill>
                <a:srgbClr val="7030A0"/>
              </a:solidFill>
              <a:latin typeface="Century Gothic" panose="020B0502020202020204" pitchFamily="34" charset="0"/>
            </a:endParaRPr>
          </a:p>
          <a:p>
            <a:pPr marL="457205" lvl="1" indent="0">
              <a:buNone/>
            </a:pPr>
            <a:endParaRPr lang="en-GB" dirty="0"/>
          </a:p>
          <a:p>
            <a:endParaRPr lang="en-GB" dirty="0" smtClean="0"/>
          </a:p>
          <a:p>
            <a:endParaRPr lang="en-GB" dirty="0"/>
          </a:p>
        </p:txBody>
      </p:sp>
      <p:sp>
        <p:nvSpPr>
          <p:cNvPr id="4" name="Footer Placeholder 3"/>
          <p:cNvSpPr>
            <a:spLocks noGrp="1"/>
          </p:cNvSpPr>
          <p:nvPr>
            <p:ph type="ftr" sz="quarter" idx="4294967295"/>
          </p:nvPr>
        </p:nvSpPr>
        <p:spPr>
          <a:xfrm>
            <a:off x="0" y="6356350"/>
            <a:ext cx="4114800" cy="365125"/>
          </a:xfrm>
          <a:prstGeom prst="rect">
            <a:avLst/>
          </a:prstGeom>
        </p:spPr>
        <p:txBody>
          <a:bodyPr/>
          <a:lstStyle/>
          <a:p>
            <a:endParaRPr lang="en-GB" dirty="0">
              <a:solidFill>
                <a:prstClr val="black">
                  <a:tint val="75000"/>
                </a:prstClr>
              </a:solidFill>
            </a:endParaRPr>
          </a:p>
        </p:txBody>
      </p:sp>
      <p:sp>
        <p:nvSpPr>
          <p:cNvPr id="6"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solidFill>
                <a:prstClr val="black"/>
              </a:solidFill>
            </a:endParaRPr>
          </a:p>
        </p:txBody>
      </p:sp>
      <p:sp>
        <p:nvSpPr>
          <p:cNvPr id="8" name="Rectangle 7"/>
          <p:cNvSpPr/>
          <p:nvPr/>
        </p:nvSpPr>
        <p:spPr>
          <a:xfrm>
            <a:off x="414670" y="1336883"/>
            <a:ext cx="10965038" cy="2923877"/>
          </a:xfrm>
          <a:prstGeom prst="rect">
            <a:avLst/>
          </a:prstGeom>
        </p:spPr>
        <p:txBody>
          <a:bodyPr wrap="square">
            <a:spAutoFit/>
          </a:bodyPr>
          <a:lstStyle/>
          <a:p>
            <a:r>
              <a:rPr lang="en-GB" sz="2400" dirty="0">
                <a:solidFill>
                  <a:prstClr val="black"/>
                </a:solidFill>
                <a:latin typeface="Calibri Light" panose="020F0302020204030204"/>
              </a:rPr>
              <a:t>Watch the short video (3.30mins) put together by ThoughtBox featuring pictures by artist </a:t>
            </a:r>
            <a:r>
              <a:rPr lang="en-GB" sz="2400" u="sng" dirty="0">
                <a:solidFill>
                  <a:prstClr val="black"/>
                </a:solidFill>
                <a:latin typeface="Calibri Light" panose="020F0302020204030204"/>
                <a:hlinkClick r:id="rId2"/>
              </a:rPr>
              <a:t>James Mollison</a:t>
            </a:r>
            <a:r>
              <a:rPr lang="en-GB" sz="2400" dirty="0">
                <a:solidFill>
                  <a:prstClr val="black"/>
                </a:solidFill>
                <a:latin typeface="Calibri Light" panose="020F0302020204030204"/>
              </a:rPr>
              <a:t> entitled:</a:t>
            </a:r>
          </a:p>
          <a:p>
            <a:endParaRPr lang="en-GB" sz="3200" b="1" u="sng" dirty="0">
              <a:solidFill>
                <a:prstClr val="black"/>
              </a:solidFill>
              <a:latin typeface="Calibri Light" panose="020F0302020204030204"/>
              <a:hlinkClick r:id=""/>
            </a:endParaRPr>
          </a:p>
          <a:p>
            <a:r>
              <a:rPr lang="en-GB" sz="3200" b="1" u="sng" dirty="0">
                <a:solidFill>
                  <a:prstClr val="black"/>
                </a:solidFill>
                <a:latin typeface="Calibri Light" panose="020F0302020204030204"/>
                <a:hlinkClick r:id="rId3"/>
              </a:rPr>
              <a:t>Where Children Sleep</a:t>
            </a:r>
            <a:r>
              <a:rPr lang="en-GB" sz="3200" dirty="0">
                <a:solidFill>
                  <a:prstClr val="black"/>
                </a:solidFill>
                <a:latin typeface="Calibri Light" panose="020F0302020204030204"/>
                <a:hlinkClick r:id="rId3"/>
              </a:rPr>
              <a:t> </a:t>
            </a:r>
            <a:endParaRPr lang="en-GB" sz="1400" b="1" dirty="0">
              <a:solidFill>
                <a:prstClr val="black"/>
              </a:solidFill>
              <a:latin typeface="Calibri Light" panose="020F0302020204030204"/>
            </a:endParaRPr>
          </a:p>
          <a:p>
            <a:r>
              <a:rPr lang="en-GB" sz="1200" b="1" dirty="0" smtClean="0">
                <a:solidFill>
                  <a:prstClr val="black"/>
                </a:solidFill>
                <a:latin typeface="Calibri Light" panose="020F0302020204030204"/>
              </a:rPr>
              <a:t>(click </a:t>
            </a:r>
            <a:r>
              <a:rPr lang="en-GB" sz="1200" b="1" dirty="0">
                <a:solidFill>
                  <a:prstClr val="black"/>
                </a:solidFill>
                <a:latin typeface="Calibri Light" panose="020F0302020204030204"/>
              </a:rPr>
              <a:t>on the link above)</a:t>
            </a:r>
          </a:p>
          <a:p>
            <a:endParaRPr lang="en-GB" sz="2000" dirty="0">
              <a:solidFill>
                <a:prstClr val="black"/>
              </a:solidFill>
              <a:latin typeface="Calibri Light" panose="020F0302020204030204"/>
            </a:endParaRPr>
          </a:p>
          <a:p>
            <a:endParaRPr lang="en-GB" sz="2000" dirty="0">
              <a:solidFill>
                <a:prstClr val="black"/>
              </a:solidFill>
              <a:latin typeface="Calibri Light" panose="020F0302020204030204"/>
            </a:endParaRPr>
          </a:p>
          <a:p>
            <a:endParaRPr lang="en-GB" sz="2000" dirty="0">
              <a:solidFill>
                <a:prstClr val="black"/>
              </a:solidFill>
              <a:latin typeface="Calibri Light" panose="020F0302020204030204"/>
            </a:endParaRPr>
          </a:p>
        </p:txBody>
      </p:sp>
      <p:pic>
        <p:nvPicPr>
          <p:cNvPr id="1026" name="Picture 2" descr="http://jamesmollison.com/wordpress/wp-content/uploads/2013/07/Japan_Kaya_1035.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94753" y="2490043"/>
            <a:ext cx="5588359" cy="3520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76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2" y="995680"/>
            <a:ext cx="10226038" cy="5046346"/>
          </a:xfrm>
        </p:spPr>
        <p:txBody>
          <a:bodyPr>
            <a:normAutofit/>
          </a:bodyPr>
          <a:lstStyle/>
          <a:p>
            <a:pPr marL="0" lvl="0" indent="0" defTabSz="914400" eaLnBrk="0" fontAlgn="base" hangingPunct="0">
              <a:lnSpc>
                <a:spcPct val="100000"/>
              </a:lnSpc>
              <a:spcBef>
                <a:spcPct val="0"/>
              </a:spcBef>
              <a:spcAft>
                <a:spcPct val="0"/>
              </a:spcAft>
              <a:buNone/>
            </a:pPr>
            <a:endParaRPr lang="en-GB" altLang="en-US" sz="2400" b="1" dirty="0">
              <a:solidFill>
                <a:srgbClr val="000000"/>
              </a:solidFill>
              <a:latin typeface="+mj-lt"/>
              <a:ea typeface="Calibri" panose="020F0502020204030204" pitchFamily="34" charset="0"/>
              <a:cs typeface="Tahoma" panose="020B0604030504040204" pitchFamily="34" charset="0"/>
            </a:endParaRPr>
          </a:p>
          <a:p>
            <a:pPr marL="457200" indent="-457200" defTabSz="914400" eaLnBrk="0" fontAlgn="base" hangingPunct="0">
              <a:lnSpc>
                <a:spcPct val="100000"/>
              </a:lnSpc>
              <a:spcBef>
                <a:spcPct val="0"/>
              </a:spcBef>
              <a:spcAft>
                <a:spcPct val="0"/>
              </a:spcAft>
              <a:buFont typeface="+mj-lt"/>
              <a:buAutoNum type="arabicPeriod"/>
            </a:pPr>
            <a:endParaRPr lang="en-GB" sz="1600" i="1" dirty="0" smtClean="0">
              <a:solidFill>
                <a:srgbClr val="7030A0"/>
              </a:solidFill>
              <a:latin typeface="+mj-lt"/>
            </a:endParaRPr>
          </a:p>
          <a:p>
            <a:pPr marL="457205" lvl="1" indent="0">
              <a:buNone/>
            </a:pPr>
            <a:endParaRPr lang="en-GB" sz="2800" dirty="0">
              <a:latin typeface="+mj-lt"/>
            </a:endParaRPr>
          </a:p>
          <a:p>
            <a:endParaRPr lang="en-GB" sz="3200" dirty="0">
              <a:latin typeface="+mj-lt"/>
            </a:endParaRPr>
          </a:p>
        </p:txBody>
      </p:sp>
      <p:sp>
        <p:nvSpPr>
          <p:cNvPr id="4" name="Footer Placeholder 3"/>
          <p:cNvSpPr>
            <a:spLocks noGrp="1"/>
          </p:cNvSpPr>
          <p:nvPr>
            <p:ph type="ftr" sz="quarter" idx="4294967295"/>
          </p:nvPr>
        </p:nvSpPr>
        <p:spPr>
          <a:xfrm>
            <a:off x="0" y="6356350"/>
            <a:ext cx="4114800" cy="365125"/>
          </a:xfrm>
          <a:prstGeom prst="rect">
            <a:avLst/>
          </a:prstGeom>
        </p:spPr>
        <p:txBody>
          <a:bodyPr/>
          <a:lstStyle/>
          <a:p>
            <a:endParaRPr lang="en-GB" sz="2000" dirty="0">
              <a:solidFill>
                <a:prstClr val="black">
                  <a:tint val="75000"/>
                </a:prstClr>
              </a:solidFill>
              <a:latin typeface="Calibri Light" panose="020F0302020204030204"/>
            </a:endParaRPr>
          </a:p>
        </p:txBody>
      </p:sp>
      <p:sp>
        <p:nvSpPr>
          <p:cNvPr id="6" name="Rectangle 5"/>
          <p:cNvSpPr>
            <a:spLocks noChangeArrowheads="1"/>
          </p:cNvSpPr>
          <p:nvPr/>
        </p:nvSpPr>
        <p:spPr bwMode="auto">
          <a:xfrm>
            <a:off x="0" y="28545"/>
            <a:ext cx="184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sz="2000" dirty="0">
              <a:solidFill>
                <a:prstClr val="black"/>
              </a:solidFill>
              <a:latin typeface="Calibri Light" panose="020F0302020204030204"/>
            </a:endParaRPr>
          </a:p>
        </p:txBody>
      </p:sp>
      <p:sp>
        <p:nvSpPr>
          <p:cNvPr id="8" name="Rectangle 7"/>
          <p:cNvSpPr/>
          <p:nvPr/>
        </p:nvSpPr>
        <p:spPr>
          <a:xfrm>
            <a:off x="7050024" y="1492331"/>
            <a:ext cx="4329684" cy="3785652"/>
          </a:xfrm>
          <a:prstGeom prst="rect">
            <a:avLst/>
          </a:prstGeom>
        </p:spPr>
        <p:txBody>
          <a:bodyPr wrap="square">
            <a:spAutoFit/>
          </a:bodyPr>
          <a:lstStyle/>
          <a:p>
            <a:endParaRPr lang="en-GB" sz="2400" dirty="0">
              <a:solidFill>
                <a:prstClr val="black"/>
              </a:solidFill>
              <a:latin typeface="Calibri Light" panose="020F0302020204030204"/>
            </a:endParaRPr>
          </a:p>
          <a:p>
            <a:endParaRPr lang="en-GB" sz="2400" dirty="0">
              <a:solidFill>
                <a:prstClr val="black"/>
              </a:solidFill>
              <a:latin typeface="Calibri Light" panose="020F0302020204030204"/>
            </a:endParaRPr>
          </a:p>
          <a:p>
            <a:r>
              <a:rPr lang="en-GB" sz="2400" dirty="0">
                <a:solidFill>
                  <a:prstClr val="black"/>
                </a:solidFill>
                <a:latin typeface="Calibri Light" panose="020F0302020204030204"/>
              </a:rPr>
              <a:t>Allow students a few minutes to respond to the film with people sitting near to them.</a:t>
            </a:r>
          </a:p>
          <a:p>
            <a:endParaRPr lang="en-GB" sz="2400" dirty="0">
              <a:solidFill>
                <a:prstClr val="black"/>
              </a:solidFill>
              <a:latin typeface="Calibri Light" panose="020F0302020204030204"/>
            </a:endParaRPr>
          </a:p>
          <a:p>
            <a:r>
              <a:rPr lang="en-GB" sz="2400" dirty="0">
                <a:solidFill>
                  <a:prstClr val="black"/>
                </a:solidFill>
                <a:latin typeface="Calibri Light" panose="020F0302020204030204"/>
              </a:rPr>
              <a:t>After sharing their initial responses, ask them to consider the following questions:</a:t>
            </a:r>
          </a:p>
          <a:p>
            <a:endParaRPr lang="en-GB" sz="2400" dirty="0">
              <a:solidFill>
                <a:prstClr val="black"/>
              </a:solidFill>
              <a:latin typeface="Calibri Light" panose="020F0302020204030204"/>
            </a:endParaRPr>
          </a:p>
        </p:txBody>
      </p:sp>
      <p:pic>
        <p:nvPicPr>
          <p:cNvPr id="7" name="Picture 2" descr="http://jamesmollison.com/wordpress/wp-content/uploads/2013/07/Japan_Kaya_103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70401" y="1797859"/>
            <a:ext cx="5464155" cy="3441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309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fade">
                                      <p:cBhvr>
                                        <p:cTn id="1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8625" y="-673618"/>
            <a:ext cx="11134725" cy="3293209"/>
          </a:xfrm>
          <a:prstGeom prst="rect">
            <a:avLst/>
          </a:prstGeom>
          <a:noFill/>
        </p:spPr>
        <p:txBody>
          <a:bodyPr wrap="square" rtlCol="0">
            <a:spAutoFit/>
          </a:bodyPr>
          <a:lstStyle/>
          <a:p>
            <a:endParaRPr lang="en-GB" sz="2800" dirty="0">
              <a:latin typeface="+mj-lt"/>
            </a:endParaRPr>
          </a:p>
          <a:p>
            <a:endParaRPr lang="en-GB" sz="2800" dirty="0">
              <a:latin typeface="+mj-lt"/>
            </a:endParaRPr>
          </a:p>
          <a:p>
            <a:endParaRPr lang="en-GB" sz="2800" dirty="0">
              <a:latin typeface="+mj-lt"/>
            </a:endParaRPr>
          </a:p>
          <a:p>
            <a:endParaRPr lang="en-GB" sz="2800" dirty="0">
              <a:latin typeface="+mj-lt"/>
            </a:endParaRPr>
          </a:p>
          <a:p>
            <a:r>
              <a:rPr lang="en-GB" sz="2400" dirty="0">
                <a:latin typeface="+mj-lt"/>
              </a:rPr>
              <a:t>This is what the photographer, James Mollison, said about his collection of pictures of bedrooms </a:t>
            </a:r>
            <a:r>
              <a:rPr lang="en-GB" sz="2400" dirty="0" smtClean="0">
                <a:latin typeface="+mj-lt"/>
              </a:rPr>
              <a:t>from around </a:t>
            </a:r>
            <a:r>
              <a:rPr lang="en-GB" sz="2400" dirty="0">
                <a:latin typeface="+mj-lt"/>
              </a:rPr>
              <a:t>the </a:t>
            </a:r>
            <a:r>
              <a:rPr lang="en-GB" sz="2400" dirty="0" smtClean="0">
                <a:latin typeface="+mj-lt"/>
              </a:rPr>
              <a:t>world:</a:t>
            </a:r>
            <a:endParaRPr lang="en-GB" sz="2400" dirty="0">
              <a:latin typeface="+mj-lt"/>
            </a:endParaRPr>
          </a:p>
          <a:p>
            <a:endParaRPr lang="en-GB" sz="2400" dirty="0">
              <a:latin typeface="+mj-lt"/>
            </a:endParaRPr>
          </a:p>
          <a:p>
            <a:endParaRPr lang="en-GB" sz="2400" dirty="0">
              <a:latin typeface="+mj-lt"/>
            </a:endParaRPr>
          </a:p>
        </p:txBody>
      </p:sp>
      <p:sp>
        <p:nvSpPr>
          <p:cNvPr id="6" name="TextBox 5"/>
          <p:cNvSpPr txBox="1"/>
          <p:nvPr/>
        </p:nvSpPr>
        <p:spPr>
          <a:xfrm>
            <a:off x="752475" y="2194317"/>
            <a:ext cx="6619875" cy="3046988"/>
          </a:xfrm>
          <a:prstGeom prst="rect">
            <a:avLst/>
          </a:prstGeom>
          <a:noFill/>
        </p:spPr>
        <p:txBody>
          <a:bodyPr wrap="square" rtlCol="0">
            <a:spAutoFit/>
          </a:bodyPr>
          <a:lstStyle/>
          <a:p>
            <a:r>
              <a:rPr lang="en-GB" sz="2400" dirty="0">
                <a:latin typeface="Ink Free" panose="03080402000500000000" pitchFamily="66" charset="0"/>
              </a:rPr>
              <a:t>“My bedroom reflected </a:t>
            </a:r>
            <a:r>
              <a:rPr lang="en-GB" sz="2400" u="sng" dirty="0">
                <a:latin typeface="Ink Free" panose="03080402000500000000" pitchFamily="66" charset="0"/>
              </a:rPr>
              <a:t>what I had </a:t>
            </a:r>
            <a:r>
              <a:rPr lang="en-GB" sz="2400" dirty="0">
                <a:latin typeface="Ink Free" panose="03080402000500000000" pitchFamily="66" charset="0"/>
              </a:rPr>
              <a:t>and </a:t>
            </a:r>
            <a:r>
              <a:rPr lang="en-GB" sz="2400" u="sng" dirty="0">
                <a:latin typeface="Ink Free" panose="03080402000500000000" pitchFamily="66" charset="0"/>
              </a:rPr>
              <a:t>who I was</a:t>
            </a:r>
            <a:r>
              <a:rPr lang="en-GB" sz="2400" dirty="0" smtClean="0">
                <a:latin typeface="Ink Free" panose="03080402000500000000" pitchFamily="66" charset="0"/>
              </a:rPr>
              <a:t>.</a:t>
            </a:r>
            <a:endParaRPr lang="en-GB" sz="2400" dirty="0">
              <a:latin typeface="Ink Free" panose="03080402000500000000" pitchFamily="66" charset="0"/>
            </a:endParaRPr>
          </a:p>
          <a:p>
            <a:r>
              <a:rPr lang="en-GB" sz="2400" dirty="0" smtClean="0">
                <a:latin typeface="Ink Free" panose="03080402000500000000" pitchFamily="66" charset="0"/>
              </a:rPr>
              <a:t>When </a:t>
            </a:r>
            <a:r>
              <a:rPr lang="en-GB" sz="2400" dirty="0">
                <a:latin typeface="Ink Free" panose="03080402000500000000" pitchFamily="66" charset="0"/>
              </a:rPr>
              <a:t>asked to come up with an idea for engaging with children’s rights, I</a:t>
            </a:r>
            <a:r>
              <a:rPr lang="en-GB" sz="2400" dirty="0" smtClean="0">
                <a:latin typeface="Ink Free" panose="03080402000500000000" pitchFamily="66" charset="0"/>
              </a:rPr>
              <a:t> </a:t>
            </a:r>
            <a:r>
              <a:rPr lang="en-GB" sz="2400" dirty="0">
                <a:latin typeface="Ink Free" panose="03080402000500000000" pitchFamily="66" charset="0"/>
              </a:rPr>
              <a:t>found myself thinking about my bedroom: how significant it was during my childhood, and how it reflected what I had and who I was. </a:t>
            </a:r>
          </a:p>
          <a:p>
            <a:endParaRPr lang="en-GB" sz="2400" dirty="0">
              <a:latin typeface="Ink Free" panose="03080402000500000000" pitchFamily="66" charset="0"/>
            </a:endParaRPr>
          </a:p>
        </p:txBody>
      </p:sp>
      <p:sp>
        <p:nvSpPr>
          <p:cNvPr id="4" name="Footer Placeholder 3"/>
          <p:cNvSpPr>
            <a:spLocks noGrp="1"/>
          </p:cNvSpPr>
          <p:nvPr>
            <p:ph type="ftr" sz="quarter" idx="4294967295"/>
          </p:nvPr>
        </p:nvSpPr>
        <p:spPr>
          <a:xfrm>
            <a:off x="7696200" y="6356350"/>
            <a:ext cx="4495800" cy="365125"/>
          </a:xfrm>
          <a:prstGeom prst="rect">
            <a:avLst/>
          </a:prstGeom>
        </p:spPr>
        <p:txBody>
          <a:bodyPr/>
          <a:lstStyle/>
          <a:p>
            <a:endParaRPr lang="en-GB" dirty="0"/>
          </a:p>
        </p:txBody>
      </p:sp>
      <p:sp>
        <p:nvSpPr>
          <p:cNvPr id="8" name="Rounded Rectangular Callout 7"/>
          <p:cNvSpPr>
            <a:spLocks noChangeArrowheads="1"/>
          </p:cNvSpPr>
          <p:nvPr/>
        </p:nvSpPr>
        <p:spPr bwMode="auto">
          <a:xfrm>
            <a:off x="7567612" y="2438616"/>
            <a:ext cx="3790949" cy="2935104"/>
          </a:xfrm>
          <a:prstGeom prst="wedgeRoundRectCallout">
            <a:avLst>
              <a:gd name="adj1" fmla="val -15243"/>
              <a:gd name="adj2" fmla="val 50970"/>
              <a:gd name="adj3" fmla="val 16667"/>
            </a:avLst>
          </a:prstGeom>
          <a:blipFill dpi="0" rotWithShape="1">
            <a:blip r:embed="rId2" cstate="email">
              <a:extLst>
                <a:ext uri="{28A0092B-C50C-407E-A947-70E740481C1C}">
                  <a14:useLocalDpi xmlns:a14="http://schemas.microsoft.com/office/drawing/2010/main"/>
                </a:ext>
              </a:extLst>
            </a:blip>
            <a:srcRect/>
            <a:stretch>
              <a:fillRect/>
            </a:stretch>
          </a:blipFill>
          <a:ln w="25400" cap="flat" cmpd="sng" algn="ctr">
            <a:noFill/>
            <a:prstDash val="solid"/>
            <a:miter lim="800000"/>
            <a:headEnd/>
            <a:tailEnd/>
          </a:ln>
        </p:spPr>
        <p:txBody>
          <a:bodyPr rot="0" vert="horz" wrap="square" lIns="91440" tIns="45720" rIns="91440" bIns="45720" anchor="ctr" anchorCtr="0" upright="1">
            <a:noAutofit/>
          </a:bodyPr>
          <a:lstStyle/>
          <a:p>
            <a:endParaRPr lang="en-GB" dirty="0"/>
          </a:p>
        </p:txBody>
      </p:sp>
    </p:spTree>
    <p:extLst>
      <p:ext uri="{BB962C8B-B14F-4D97-AF65-F5344CB8AC3E}">
        <p14:creationId xmlns:p14="http://schemas.microsoft.com/office/powerpoint/2010/main" val="342543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4_Office Theme">
  <a:themeElements>
    <a:clrScheme name="Custom 4">
      <a:dk1>
        <a:srgbClr val="35372F"/>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Custom 4">
      <a:dk1>
        <a:srgbClr val="35372F"/>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1149</TotalTime>
  <Words>1155</Words>
  <Application>Microsoft Office PowerPoint</Application>
  <PresentationFormat>Widescreen</PresentationFormat>
  <Paragraphs>141</Paragraphs>
  <Slides>28</Slides>
  <Notes>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28</vt:i4>
      </vt:variant>
    </vt:vector>
  </HeadingPairs>
  <TitlesOfParts>
    <vt:vector size="39" baseType="lpstr">
      <vt:lpstr>Arial</vt:lpstr>
      <vt:lpstr>Calibri</vt:lpstr>
      <vt:lpstr>Calibri Light</vt:lpstr>
      <vt:lpstr>Century Gothic</vt:lpstr>
      <vt:lpstr>Foco</vt:lpstr>
      <vt:lpstr>Ink Free</vt:lpstr>
      <vt:lpstr>Just Another Hand</vt:lpstr>
      <vt:lpstr>Tahoma</vt:lpstr>
      <vt:lpstr>Times New Roman</vt:lpstr>
      <vt:lpstr>4_Office Theme</vt:lpstr>
      <vt:lpstr>5_Office Theme</vt:lpstr>
      <vt:lpstr>PowerPoint Presentation</vt:lpstr>
      <vt:lpstr>PowerPoint Presentation</vt:lpstr>
      <vt:lpstr>In this lesson, students will: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Musson</dc:creator>
  <cp:lastModifiedBy>Rachel Musson</cp:lastModifiedBy>
  <cp:revision>229</cp:revision>
  <dcterms:created xsi:type="dcterms:W3CDTF">2016-10-17T21:56:29Z</dcterms:created>
  <dcterms:modified xsi:type="dcterms:W3CDTF">2018-09-21T17:51:46Z</dcterms:modified>
  <cp:contentStatus/>
</cp:coreProperties>
</file>