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5" r:id="rId2"/>
    <p:sldMasterId id="2147483709" r:id="rId3"/>
  </p:sldMasterIdLst>
  <p:notesMasterIdLst>
    <p:notesMasterId r:id="rId25"/>
  </p:notesMasterIdLst>
  <p:handoutMasterIdLst>
    <p:handoutMasterId r:id="rId26"/>
  </p:handoutMasterIdLst>
  <p:sldIdLst>
    <p:sldId id="649" r:id="rId4"/>
    <p:sldId id="454" r:id="rId5"/>
    <p:sldId id="298" r:id="rId6"/>
    <p:sldId id="263" r:id="rId7"/>
    <p:sldId id="565" r:id="rId8"/>
    <p:sldId id="566" r:id="rId9"/>
    <p:sldId id="568" r:id="rId10"/>
    <p:sldId id="569" r:id="rId11"/>
    <p:sldId id="570" r:id="rId12"/>
    <p:sldId id="703" r:id="rId13"/>
    <p:sldId id="571" r:id="rId14"/>
    <p:sldId id="564" r:id="rId15"/>
    <p:sldId id="573" r:id="rId16"/>
    <p:sldId id="574" r:id="rId17"/>
    <p:sldId id="575" r:id="rId18"/>
    <p:sldId id="588" r:id="rId19"/>
    <p:sldId id="589" r:id="rId20"/>
    <p:sldId id="579" r:id="rId21"/>
    <p:sldId id="705" r:id="rId22"/>
    <p:sldId id="597" r:id="rId23"/>
    <p:sldId id="64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23C2"/>
    <a:srgbClr val="3F8892"/>
    <a:srgbClr val="F9FCD0"/>
    <a:srgbClr val="B482DA"/>
    <a:srgbClr val="006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572" y="48"/>
      </p:cViewPr>
      <p:guideLst/>
    </p:cSldViewPr>
  </p:slideViewPr>
  <p:notesTextViewPr>
    <p:cViewPr>
      <p:scale>
        <a:sx n="1" d="1"/>
        <a:sy n="1" d="1"/>
      </p:scale>
      <p:origin x="0" y="0"/>
    </p:cViewPr>
  </p:notesTextViewPr>
  <p:notesViewPr>
    <p:cSldViewPr snapToGrid="0">
      <p:cViewPr varScale="1">
        <p:scale>
          <a:sx n="53" d="100"/>
          <a:sy n="53" d="100"/>
        </p:scale>
        <p:origin x="1784"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811939-E9DC-4B76-AA6C-2F50C6A2849D}" type="datetimeFigureOut">
              <a:rPr lang="en-GB" smtClean="0"/>
              <a:t>02/01/2018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16A184-380F-4DA2-A48B-89D28F86972D}" type="slidenum">
              <a:rPr lang="en-GB" smtClean="0"/>
              <a:t>‹#›</a:t>
            </a:fld>
            <a:endParaRPr lang="en-GB"/>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703847" cy="630297"/>
          </a:xfrm>
          <a:prstGeom prst="rect">
            <a:avLst/>
          </a:prstGeom>
        </p:spPr>
      </p:pic>
    </p:spTree>
    <p:extLst>
      <p:ext uri="{BB962C8B-B14F-4D97-AF65-F5344CB8AC3E}">
        <p14:creationId xmlns:p14="http://schemas.microsoft.com/office/powerpoint/2010/main" val="2136566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E1E27-8D30-46C7-8C62-681E48BE9B1E}" type="datetimeFigureOut">
              <a:rPr lang="en-GB" smtClean="0"/>
              <a:t>02/01/2018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C18C5-F3FA-4D0A-A9B9-2971BB5756E1}" type="slidenum">
              <a:rPr lang="en-GB" smtClean="0"/>
              <a:t>‹#›</a:t>
            </a:fld>
            <a:endParaRPr lang="en-GB"/>
          </a:p>
        </p:txBody>
      </p:sp>
    </p:spTree>
    <p:extLst>
      <p:ext uri="{BB962C8B-B14F-4D97-AF65-F5344CB8AC3E}">
        <p14:creationId xmlns:p14="http://schemas.microsoft.com/office/powerpoint/2010/main" val="36143520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AF52580-C391-4B5C-8899-981C8F2F915F}" type="datetime1">
              <a:rPr lang="en-GB" smtClean="0"/>
              <a:t>02/01/2018</a:t>
            </a:fld>
            <a:endParaRPr lang="en-GB"/>
          </a:p>
        </p:txBody>
      </p:sp>
      <p:sp>
        <p:nvSpPr>
          <p:cNvPr id="5" name="Footer Placeholder 4"/>
          <p:cNvSpPr>
            <a:spLocks noGrp="1"/>
          </p:cNvSpPr>
          <p:nvPr>
            <p:ph type="ftr" sz="quarter" idx="11"/>
          </p:nvPr>
        </p:nvSpPr>
        <p:spPr/>
        <p:txBody>
          <a:bodyPr/>
          <a:lstStyle/>
          <a:p>
            <a:r>
              <a:rPr lang="en-GB" dirty="0" smtClean="0"/>
              <a:t>Copyright © 2017 ThoughtBox Education.   </a:t>
            </a:r>
            <a:endParaRPr lang="en-GB" dirty="0"/>
          </a:p>
        </p:txBody>
      </p:sp>
      <p:sp>
        <p:nvSpPr>
          <p:cNvPr id="6" name="Slide Number Placeholder 5"/>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350441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7BCA84-6545-495B-BF1C-A69D6BB14A22}" type="datetime1">
              <a:rPr lang="en-GB" smtClean="0"/>
              <a:t>02/01/2018</a:t>
            </a:fld>
            <a:endParaRPr lang="en-GB"/>
          </a:p>
        </p:txBody>
      </p:sp>
      <p:sp>
        <p:nvSpPr>
          <p:cNvPr id="6" name="Footer Placeholder 5"/>
          <p:cNvSpPr>
            <a:spLocks noGrp="1"/>
          </p:cNvSpPr>
          <p:nvPr>
            <p:ph type="ftr" sz="quarter" idx="11"/>
          </p:nvPr>
        </p:nvSpPr>
        <p:spPr/>
        <p:txBody>
          <a:bodyPr/>
          <a:lstStyle/>
          <a:p>
            <a:r>
              <a:rPr lang="en-GB" dirty="0" smtClean="0"/>
              <a:t>Copyright © 2017 ThoughtBox Education.   </a:t>
            </a:r>
            <a:endParaRPr lang="en-GB" dirty="0"/>
          </a:p>
        </p:txBody>
      </p:sp>
      <p:sp>
        <p:nvSpPr>
          <p:cNvPr id="7" name="Slide Number Placeholder 6"/>
          <p:cNvSpPr>
            <a:spLocks noGrp="1"/>
          </p:cNvSpPr>
          <p:nvPr>
            <p:ph type="sldNum" sz="quarter" idx="12"/>
          </p:nvPr>
        </p:nvSpPr>
        <p:spPr/>
        <p:txBody>
          <a:bodyPr/>
          <a:lstStyle/>
          <a:p>
            <a:fld id="{CADB531D-2584-48E8-974B-990AB77A0882}" type="slidenum">
              <a:rPr lang="en-GB" smtClean="0"/>
              <a:t>‹#›</a:t>
            </a:fld>
            <a:endParaRPr lang="en-GB"/>
          </a:p>
        </p:txBody>
      </p:sp>
    </p:spTree>
    <p:extLst>
      <p:ext uri="{BB962C8B-B14F-4D97-AF65-F5344CB8AC3E}">
        <p14:creationId xmlns:p14="http://schemas.microsoft.com/office/powerpoint/2010/main" val="213677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F95C03-7F1A-46AD-B95D-0C13F6B75C70}" type="datetime1">
              <a:rPr lang="en-GB" smtClean="0"/>
              <a:t>02/01/2018</a:t>
            </a:fld>
            <a:endParaRPr lang="en-GB"/>
          </a:p>
        </p:txBody>
      </p:sp>
      <p:sp>
        <p:nvSpPr>
          <p:cNvPr id="5" name="Footer Placeholder 4"/>
          <p:cNvSpPr>
            <a:spLocks noGrp="1"/>
          </p:cNvSpPr>
          <p:nvPr>
            <p:ph type="ftr" sz="quarter" idx="11"/>
          </p:nvPr>
        </p:nvSpPr>
        <p:spPr/>
        <p:txBody>
          <a:bodyPr/>
          <a:lstStyle/>
          <a:p>
            <a:r>
              <a:rPr lang="en-GB" dirty="0" smtClean="0"/>
              <a:t>Copyright © 2017 ThoughtBox Education.   </a:t>
            </a:r>
            <a:endParaRPr lang="en-GB" dirty="0"/>
          </a:p>
        </p:txBody>
      </p:sp>
      <p:sp>
        <p:nvSpPr>
          <p:cNvPr id="6" name="Slide Number Placeholder 5"/>
          <p:cNvSpPr>
            <a:spLocks noGrp="1"/>
          </p:cNvSpPr>
          <p:nvPr>
            <p:ph type="sldNum" sz="quarter" idx="12"/>
          </p:nvPr>
        </p:nvSpPr>
        <p:spPr/>
        <p:txBody>
          <a:bodyPr/>
          <a:lstStyle/>
          <a:p>
            <a:fld id="{CADB531D-2584-48E8-974B-990AB77A0882}" type="slidenum">
              <a:rPr lang="en-GB" smtClean="0"/>
              <a:t>‹#›</a:t>
            </a:fld>
            <a:endParaRPr lang="en-GB"/>
          </a:p>
        </p:txBody>
      </p:sp>
    </p:spTree>
    <p:extLst>
      <p:ext uri="{BB962C8B-B14F-4D97-AF65-F5344CB8AC3E}">
        <p14:creationId xmlns:p14="http://schemas.microsoft.com/office/powerpoint/2010/main" val="79243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8551" y="649288"/>
            <a:ext cx="1477963" cy="10331450"/>
          </a:xfrm>
        </p:spPr>
        <p:txBody>
          <a:bodyPr vert="eaVert"/>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71488" y="649288"/>
            <a:ext cx="4284661" cy="1033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01653B-8059-47CA-AD52-9CB14DA66F5B}" type="datetime1">
              <a:rPr lang="en-GB" smtClean="0"/>
              <a:t>02/01/2018</a:t>
            </a:fld>
            <a:endParaRPr lang="en-GB"/>
          </a:p>
        </p:txBody>
      </p:sp>
      <p:sp>
        <p:nvSpPr>
          <p:cNvPr id="5" name="Footer Placeholder 4"/>
          <p:cNvSpPr>
            <a:spLocks noGrp="1"/>
          </p:cNvSpPr>
          <p:nvPr>
            <p:ph type="ftr" sz="quarter" idx="11"/>
          </p:nvPr>
        </p:nvSpPr>
        <p:spPr/>
        <p:txBody>
          <a:bodyPr/>
          <a:lstStyle/>
          <a:p>
            <a:r>
              <a:rPr lang="en-GB" smtClean="0"/>
              <a:t>Copyright © 2017 ThoughtBox Education.   </a:t>
            </a:r>
            <a:endParaRPr lang="en-GB" dirty="0"/>
          </a:p>
        </p:txBody>
      </p:sp>
      <p:sp>
        <p:nvSpPr>
          <p:cNvPr id="6" name="Slide Number Placeholder 5"/>
          <p:cNvSpPr>
            <a:spLocks noGrp="1"/>
          </p:cNvSpPr>
          <p:nvPr>
            <p:ph type="sldNum" sz="quarter" idx="12"/>
          </p:nvPr>
        </p:nvSpPr>
        <p:spPr/>
        <p:txBody>
          <a:bodyPr/>
          <a:lstStyle/>
          <a:p>
            <a:fld id="{CADB531D-2584-48E8-974B-990AB77A0882}" type="slidenum">
              <a:rPr lang="en-GB" smtClean="0"/>
              <a:t>‹#›</a:t>
            </a:fld>
            <a:endParaRPr lang="en-GB"/>
          </a:p>
        </p:txBody>
      </p:sp>
    </p:spTree>
    <p:extLst>
      <p:ext uri="{BB962C8B-B14F-4D97-AF65-F5344CB8AC3E}">
        <p14:creationId xmlns:p14="http://schemas.microsoft.com/office/powerpoint/2010/main" val="2474944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7C4B6A0-D4EA-4C19-A318-3A5E52F89CFC}" type="datetime1">
              <a:rPr lang="en-GB" smtClean="0">
                <a:solidFill>
                  <a:prstClr val="black">
                    <a:tint val="75000"/>
                  </a:prstClr>
                </a:solidFill>
              </a:rPr>
              <a:pPr/>
              <a:t>02/01/2018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Copyright © 2017 ThoughtBox Education.   </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1A89362-94C6-445A-84EC-612FCEE04B7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6851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3D60FF-60E3-4D98-B3CD-060B77C7C28A}" type="datetime1">
              <a:rPr lang="en-GB" smtClean="0">
                <a:solidFill>
                  <a:prstClr val="black">
                    <a:tint val="75000"/>
                  </a:prstClr>
                </a:solidFill>
              </a:rPr>
              <a:pPr/>
              <a:t>02/01/2018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Copyright © 2017 ThoughtBox Education.   </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1A89362-94C6-445A-84EC-612FCEE04B7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43660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CC6F1B-DCA8-446E-BB6A-166B4D06BB2D}" type="datetime1">
              <a:rPr lang="en-GB" smtClean="0">
                <a:solidFill>
                  <a:prstClr val="black">
                    <a:tint val="75000"/>
                  </a:prstClr>
                </a:solidFill>
              </a:rPr>
              <a:pPr/>
              <a:t>02/01/2018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Copyright © 2017 ThoughtBox Education.   </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1A89362-94C6-445A-84EC-612FCEE04B7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51592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2D26D4E-E6A0-4D67-ADCD-1174A6DE1AEE}" type="datetime1">
              <a:rPr lang="en-GB" smtClean="0">
                <a:solidFill>
                  <a:prstClr val="black">
                    <a:tint val="75000"/>
                  </a:prstClr>
                </a:solidFill>
              </a:rPr>
              <a:pPr/>
              <a:t>02/01/2018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dirty="0" smtClean="0">
                <a:solidFill>
                  <a:prstClr val="black">
                    <a:tint val="75000"/>
                  </a:prstClr>
                </a:solidFill>
              </a:rPr>
              <a:t>Copyright © 2017 ThoughtBox Education.   </a:t>
            </a: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1A89362-94C6-445A-84EC-612FCEE04B7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73447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05BD7ED-ED89-4163-A7FD-3A4E7E42C241}" type="datetime1">
              <a:rPr lang="en-GB" smtClean="0">
                <a:solidFill>
                  <a:prstClr val="black">
                    <a:tint val="75000"/>
                  </a:prstClr>
                </a:solidFill>
              </a:rPr>
              <a:pPr/>
              <a:t>02/01/2018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r>
              <a:rPr lang="en-GB" dirty="0" smtClean="0">
                <a:solidFill>
                  <a:prstClr val="black">
                    <a:tint val="75000"/>
                  </a:prstClr>
                </a:solidFill>
              </a:rPr>
              <a:t>Copyright © 2017 ThoughtBox Education.   </a:t>
            </a:r>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1A89362-94C6-445A-84EC-612FCEE04B7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00749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CEF936B-3EBA-4A6E-833A-4CC269F84657}" type="datetime1">
              <a:rPr lang="en-GB" smtClean="0">
                <a:solidFill>
                  <a:prstClr val="black">
                    <a:tint val="75000"/>
                  </a:prstClr>
                </a:solidFill>
              </a:rPr>
              <a:pPr/>
              <a:t>02/01/2018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dirty="0" smtClean="0">
                <a:solidFill>
                  <a:prstClr val="black">
                    <a:tint val="75000"/>
                  </a:prstClr>
                </a:solidFill>
              </a:rPr>
              <a:t>Copyright © 2017 ThoughtBox Education.   </a:t>
            </a: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1A89362-94C6-445A-84EC-612FCEE04B7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1646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BE1150-AF6E-4E01-97D0-C28FEDD59384}" type="datetime1">
              <a:rPr lang="en-GB" smtClean="0">
                <a:solidFill>
                  <a:prstClr val="black">
                    <a:tint val="75000"/>
                  </a:prstClr>
                </a:solidFill>
              </a:rPr>
              <a:pPr/>
              <a:t>02/01/2018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dirty="0" smtClean="0">
                <a:solidFill>
                  <a:prstClr val="black">
                    <a:tint val="75000"/>
                  </a:prstClr>
                </a:solidFill>
              </a:rPr>
              <a:t>Copyright © 2017 ThoughtBox Education.   </a:t>
            </a:r>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1A89362-94C6-445A-84EC-612FCEE04B7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86331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p:txBody>
          <a:bodyPr/>
          <a:lstStyle/>
          <a:p>
            <a:fld id="{1DA75472-A2B2-4D99-9D5D-B76258FC6896}" type="datetime1">
              <a:rPr lang="en-GB" smtClean="0"/>
              <a:t>02/01/2018</a:t>
            </a:fld>
            <a:endParaRPr lang="en-GB"/>
          </a:p>
        </p:txBody>
      </p:sp>
      <p:sp>
        <p:nvSpPr>
          <p:cNvPr id="9" name="Footer Placeholder 8"/>
          <p:cNvSpPr>
            <a:spLocks noGrp="1"/>
          </p:cNvSpPr>
          <p:nvPr>
            <p:ph type="ftr" sz="quarter" idx="11"/>
          </p:nvPr>
        </p:nvSpPr>
        <p:spPr/>
        <p:txBody>
          <a:bodyPr/>
          <a:lstStyle/>
          <a:p>
            <a:r>
              <a:rPr lang="en-GB" dirty="0" smtClean="0"/>
              <a:t>Copyright © 2017 ThoughtBox Education.   </a:t>
            </a:r>
            <a:endParaRPr lang="en-GB" dirty="0"/>
          </a:p>
        </p:txBody>
      </p:sp>
      <p:sp>
        <p:nvSpPr>
          <p:cNvPr id="10" name="Slide Number Placeholder 9"/>
          <p:cNvSpPr>
            <a:spLocks noGrp="1"/>
          </p:cNvSpPr>
          <p:nvPr>
            <p:ph type="sldNum" sz="quarter" idx="12"/>
          </p:nvPr>
        </p:nvSpPr>
        <p:spPr/>
        <p:txBody>
          <a:bodyPr/>
          <a:lstStyle/>
          <a:p>
            <a:fld id="{CADB531D-2584-48E8-974B-990AB77A0882}" type="slidenum">
              <a:rPr lang="en-GB" smtClean="0"/>
              <a:t>‹#›</a:t>
            </a:fld>
            <a:endParaRPr lang="en-GB"/>
          </a:p>
        </p:txBody>
      </p:sp>
    </p:spTree>
    <p:extLst>
      <p:ext uri="{BB962C8B-B14F-4D97-AF65-F5344CB8AC3E}">
        <p14:creationId xmlns:p14="http://schemas.microsoft.com/office/powerpoint/2010/main" val="2596834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16668-2BD5-4542-913C-B680F7B87F2C}" type="datetime1">
              <a:rPr lang="en-GB" smtClean="0">
                <a:solidFill>
                  <a:prstClr val="black">
                    <a:tint val="75000"/>
                  </a:prstClr>
                </a:solidFill>
              </a:rPr>
              <a:pPr/>
              <a:t>02/01/2018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dirty="0" smtClean="0">
                <a:solidFill>
                  <a:prstClr val="black">
                    <a:tint val="75000"/>
                  </a:prstClr>
                </a:solidFill>
              </a:rPr>
              <a:t>Copyright © 2017 ThoughtBox Education.   </a:t>
            </a: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1A89362-94C6-445A-84EC-612FCEE04B7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235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E12B2A-BF83-4823-BE2E-2FB84301DC98}" type="datetime1">
              <a:rPr lang="en-GB" smtClean="0">
                <a:solidFill>
                  <a:prstClr val="black">
                    <a:tint val="75000"/>
                  </a:prstClr>
                </a:solidFill>
              </a:rPr>
              <a:pPr/>
              <a:t>02/01/2018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dirty="0" smtClean="0">
                <a:solidFill>
                  <a:prstClr val="black">
                    <a:tint val="75000"/>
                  </a:prstClr>
                </a:solidFill>
              </a:rPr>
              <a:t>Copyright © 2017 ThoughtBox Education.   </a:t>
            </a: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1A89362-94C6-445A-84EC-612FCEE04B7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0067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8131E1-C7C1-4C77-A7C4-C482D128037C}" type="datetime1">
              <a:rPr lang="en-GB" smtClean="0">
                <a:solidFill>
                  <a:prstClr val="black">
                    <a:tint val="75000"/>
                  </a:prstClr>
                </a:solidFill>
              </a:rPr>
              <a:pPr/>
              <a:t>02/01/2018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Copyright © 2017 ThoughtBox Education.   </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1A89362-94C6-445A-84EC-612FCEE04B7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322016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50ED8D-CA22-42EE-8DE0-95383FA0F516}" type="datetime1">
              <a:rPr lang="en-GB" smtClean="0">
                <a:solidFill>
                  <a:prstClr val="black">
                    <a:tint val="75000"/>
                  </a:prstClr>
                </a:solidFill>
              </a:rPr>
              <a:pPr/>
              <a:t>02/01/2018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Copyright © 2017 ThoughtBox Education.   </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1A89362-94C6-445A-84EC-612FCEE04B7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3288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66BBF1B-AFA3-4723-A545-558E2E83A351}" type="datetimeFigureOut">
              <a:rPr lang="en-GB">
                <a:solidFill>
                  <a:prstClr val="black">
                    <a:tint val="75000"/>
                  </a:prstClr>
                </a:solidFill>
              </a:rPr>
              <a:pPr/>
              <a:t>02/01/2018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7775D12-3555-4031-9667-CD5FE4FA6CB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0925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6BBF1B-AFA3-4723-A545-558E2E83A351}" type="datetimeFigureOut">
              <a:rPr lang="en-GB">
                <a:solidFill>
                  <a:prstClr val="black">
                    <a:tint val="75000"/>
                  </a:prstClr>
                </a:solidFill>
              </a:rPr>
              <a:pPr/>
              <a:t>02/01/2018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7775D12-3555-4031-9667-CD5FE4FA6CB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72526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6BBF1B-AFA3-4723-A545-558E2E83A351}" type="datetimeFigureOut">
              <a:rPr lang="en-GB">
                <a:solidFill>
                  <a:prstClr val="black">
                    <a:tint val="75000"/>
                  </a:prstClr>
                </a:solidFill>
              </a:rPr>
              <a:pPr/>
              <a:t>02/01/2018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7775D12-3555-4031-9667-CD5FE4FA6CB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13175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66BBF1B-AFA3-4723-A545-558E2E83A351}" type="datetimeFigureOut">
              <a:rPr lang="en-GB">
                <a:solidFill>
                  <a:prstClr val="black">
                    <a:tint val="75000"/>
                  </a:prstClr>
                </a:solidFill>
              </a:rPr>
              <a:pPr/>
              <a:t>02/01/2018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7775D12-3555-4031-9667-CD5FE4FA6CB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5292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66BBF1B-AFA3-4723-A545-558E2E83A351}" type="datetimeFigureOut">
              <a:rPr lang="en-GB">
                <a:solidFill>
                  <a:prstClr val="black">
                    <a:tint val="75000"/>
                  </a:prstClr>
                </a:solidFill>
              </a:rPr>
              <a:pPr/>
              <a:t>02/01/2018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7775D12-3555-4031-9667-CD5FE4FA6CB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8619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66BBF1B-AFA3-4723-A545-558E2E83A351}" type="datetimeFigureOut">
              <a:rPr lang="en-GB">
                <a:solidFill>
                  <a:prstClr val="black">
                    <a:tint val="75000"/>
                  </a:prstClr>
                </a:solidFill>
              </a:rPr>
              <a:pPr/>
              <a:t>02/01/2018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7775D12-3555-4031-9667-CD5FE4FA6CB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2310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B5992F-BC50-4AE8-BCB2-4EE4C9B8688B}" type="datetime1">
              <a:rPr lang="en-GB" smtClean="0"/>
              <a:t>02/01/2018</a:t>
            </a:fld>
            <a:endParaRPr lang="en-GB"/>
          </a:p>
        </p:txBody>
      </p:sp>
      <p:sp>
        <p:nvSpPr>
          <p:cNvPr id="5" name="Footer Placeholder 4"/>
          <p:cNvSpPr>
            <a:spLocks noGrp="1"/>
          </p:cNvSpPr>
          <p:nvPr>
            <p:ph type="ftr" sz="quarter" idx="11"/>
          </p:nvPr>
        </p:nvSpPr>
        <p:spPr/>
        <p:txBody>
          <a:bodyPr/>
          <a:lstStyle/>
          <a:p>
            <a:r>
              <a:rPr lang="en-GB" dirty="0" smtClean="0"/>
              <a:t>Copyright © 2017 ThoughtBox Education.   </a:t>
            </a:r>
            <a:endParaRPr lang="en-GB" dirty="0"/>
          </a:p>
        </p:txBody>
      </p:sp>
      <p:sp>
        <p:nvSpPr>
          <p:cNvPr id="6" name="Slide Number Placeholder 5"/>
          <p:cNvSpPr>
            <a:spLocks noGrp="1"/>
          </p:cNvSpPr>
          <p:nvPr>
            <p:ph type="sldNum" sz="quarter" idx="12"/>
          </p:nvPr>
        </p:nvSpPr>
        <p:spPr/>
        <p:txBody>
          <a:bodyPr/>
          <a:lstStyle/>
          <a:p>
            <a:fld id="{CADB531D-2584-48E8-974B-990AB77A0882}" type="slidenum">
              <a:rPr lang="en-GB" smtClean="0"/>
              <a:t>‹#›</a:t>
            </a:fld>
            <a:endParaRPr lang="en-GB"/>
          </a:p>
        </p:txBody>
      </p:sp>
    </p:spTree>
    <p:extLst>
      <p:ext uri="{BB962C8B-B14F-4D97-AF65-F5344CB8AC3E}">
        <p14:creationId xmlns:p14="http://schemas.microsoft.com/office/powerpoint/2010/main" val="2042738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BBF1B-AFA3-4723-A545-558E2E83A351}" type="datetimeFigureOut">
              <a:rPr lang="en-GB">
                <a:solidFill>
                  <a:prstClr val="black">
                    <a:tint val="75000"/>
                  </a:prstClr>
                </a:solidFill>
              </a:rPr>
              <a:pPr/>
              <a:t>02/01/2018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7775D12-3555-4031-9667-CD5FE4FA6CB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477477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BBF1B-AFA3-4723-A545-558E2E83A351}" type="datetimeFigureOut">
              <a:rPr lang="en-GB">
                <a:solidFill>
                  <a:prstClr val="black">
                    <a:tint val="75000"/>
                  </a:prstClr>
                </a:solidFill>
              </a:rPr>
              <a:pPr/>
              <a:t>02/01/2018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7775D12-3555-4031-9667-CD5FE4FA6CB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83930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BBF1B-AFA3-4723-A545-558E2E83A351}" type="datetimeFigureOut">
              <a:rPr lang="en-GB">
                <a:solidFill>
                  <a:prstClr val="black">
                    <a:tint val="75000"/>
                  </a:prstClr>
                </a:solidFill>
              </a:rPr>
              <a:pPr/>
              <a:t>02/01/2018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7775D12-3555-4031-9667-CD5FE4FA6CB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5494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6BBF1B-AFA3-4723-A545-558E2E83A351}" type="datetimeFigureOut">
              <a:rPr lang="en-GB">
                <a:solidFill>
                  <a:prstClr val="black">
                    <a:tint val="75000"/>
                  </a:prstClr>
                </a:solidFill>
              </a:rPr>
              <a:pPr/>
              <a:t>02/01/2018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7775D12-3555-4031-9667-CD5FE4FA6CB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40506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6BBF1B-AFA3-4723-A545-558E2E83A351}" type="datetimeFigureOut">
              <a:rPr lang="en-GB">
                <a:solidFill>
                  <a:prstClr val="black">
                    <a:tint val="75000"/>
                  </a:prstClr>
                </a:solidFill>
              </a:rPr>
              <a:pPr/>
              <a:t>02/01/2018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7775D12-3555-4031-9667-CD5FE4FA6CBA}"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10613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998504"/>
            <a:ext cx="2881312" cy="36436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5345" y="1998504"/>
            <a:ext cx="2881314" cy="36436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11D3D77-ECFD-4B1F-801E-1BC164BA03D0}" type="datetime1">
              <a:rPr lang="en-GB" smtClean="0"/>
              <a:t>02/01/2018</a:t>
            </a:fld>
            <a:endParaRPr lang="en-GB"/>
          </a:p>
        </p:txBody>
      </p:sp>
      <p:sp>
        <p:nvSpPr>
          <p:cNvPr id="6" name="Footer Placeholder 5"/>
          <p:cNvSpPr>
            <a:spLocks noGrp="1"/>
          </p:cNvSpPr>
          <p:nvPr>
            <p:ph type="ftr" sz="quarter" idx="11"/>
          </p:nvPr>
        </p:nvSpPr>
        <p:spPr/>
        <p:txBody>
          <a:bodyPr/>
          <a:lstStyle/>
          <a:p>
            <a:r>
              <a:rPr lang="en-GB" dirty="0" smtClean="0"/>
              <a:t>Copyright © 2017 ThoughtBox Education.   </a:t>
            </a:r>
            <a:endParaRPr lang="en-GB" dirty="0"/>
          </a:p>
        </p:txBody>
      </p:sp>
      <p:sp>
        <p:nvSpPr>
          <p:cNvPr id="7" name="Slide Number Placeholder 6"/>
          <p:cNvSpPr>
            <a:spLocks noGrp="1"/>
          </p:cNvSpPr>
          <p:nvPr>
            <p:ph type="sldNum" sz="quarter" idx="12"/>
          </p:nvPr>
        </p:nvSpPr>
        <p:spPr/>
        <p:txBody>
          <a:bodyPr/>
          <a:lstStyle/>
          <a:p>
            <a:fld id="{CADB531D-2584-48E8-974B-990AB77A0882}" type="slidenum">
              <a:rPr lang="en-GB" smtClean="0"/>
              <a:t>‹#›</a:t>
            </a:fld>
            <a:endParaRPr lang="en-GB"/>
          </a:p>
        </p:txBody>
      </p:sp>
    </p:spTree>
    <p:extLst>
      <p:ext uri="{BB962C8B-B14F-4D97-AF65-F5344CB8AC3E}">
        <p14:creationId xmlns:p14="http://schemas.microsoft.com/office/powerpoint/2010/main" val="16192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9D0EBD2-8E10-4677-868A-6F053114EBC0}" type="datetime1">
              <a:rPr lang="en-GB" smtClean="0"/>
              <a:t>02/01/2018</a:t>
            </a:fld>
            <a:endParaRPr lang="en-GB"/>
          </a:p>
        </p:txBody>
      </p:sp>
      <p:sp>
        <p:nvSpPr>
          <p:cNvPr id="8" name="Footer Placeholder 7"/>
          <p:cNvSpPr>
            <a:spLocks noGrp="1"/>
          </p:cNvSpPr>
          <p:nvPr>
            <p:ph type="ftr" sz="quarter" idx="11"/>
          </p:nvPr>
        </p:nvSpPr>
        <p:spPr/>
        <p:txBody>
          <a:bodyPr/>
          <a:lstStyle/>
          <a:p>
            <a:r>
              <a:rPr lang="en-GB" dirty="0" smtClean="0"/>
              <a:t>Copyright © 2017 ThoughtBox Education.   </a:t>
            </a:r>
            <a:endParaRPr lang="en-GB" dirty="0"/>
          </a:p>
        </p:txBody>
      </p:sp>
      <p:sp>
        <p:nvSpPr>
          <p:cNvPr id="9" name="Slide Number Placeholder 8"/>
          <p:cNvSpPr>
            <a:spLocks noGrp="1"/>
          </p:cNvSpPr>
          <p:nvPr>
            <p:ph type="sldNum" sz="quarter" idx="12"/>
          </p:nvPr>
        </p:nvSpPr>
        <p:spPr/>
        <p:txBody>
          <a:bodyPr/>
          <a:lstStyle/>
          <a:p>
            <a:fld id="{CADB531D-2584-48E8-974B-990AB77A0882}" type="slidenum">
              <a:rPr lang="en-GB" smtClean="0"/>
              <a:t>‹#›</a:t>
            </a:fld>
            <a:endParaRPr lang="en-GB"/>
          </a:p>
        </p:txBody>
      </p:sp>
    </p:spTree>
    <p:extLst>
      <p:ext uri="{BB962C8B-B14F-4D97-AF65-F5344CB8AC3E}">
        <p14:creationId xmlns:p14="http://schemas.microsoft.com/office/powerpoint/2010/main" val="3558545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F4E20C5-1527-447A-BFC8-72AB5BAD6ED8}" type="datetime1">
              <a:rPr lang="en-GB" smtClean="0"/>
              <a:t>02/01/2018</a:t>
            </a:fld>
            <a:endParaRPr lang="en-GB"/>
          </a:p>
        </p:txBody>
      </p:sp>
      <p:sp>
        <p:nvSpPr>
          <p:cNvPr id="4" name="Footer Placeholder 3"/>
          <p:cNvSpPr>
            <a:spLocks noGrp="1"/>
          </p:cNvSpPr>
          <p:nvPr>
            <p:ph type="ftr" sz="quarter" idx="11"/>
          </p:nvPr>
        </p:nvSpPr>
        <p:spPr/>
        <p:txBody>
          <a:bodyPr/>
          <a:lstStyle/>
          <a:p>
            <a:r>
              <a:rPr lang="en-GB" dirty="0" smtClean="0"/>
              <a:t>Copyright © 2017 ThoughtBox Education.   </a:t>
            </a:r>
            <a:endParaRPr lang="en-GB" dirty="0"/>
          </a:p>
        </p:txBody>
      </p:sp>
      <p:sp>
        <p:nvSpPr>
          <p:cNvPr id="5" name="Slide Number Placeholder 4"/>
          <p:cNvSpPr>
            <a:spLocks noGrp="1"/>
          </p:cNvSpPr>
          <p:nvPr>
            <p:ph type="sldNum" sz="quarter" idx="12"/>
          </p:nvPr>
        </p:nvSpPr>
        <p:spPr/>
        <p:txBody>
          <a:bodyPr/>
          <a:lstStyle/>
          <a:p>
            <a:fld id="{CADB531D-2584-48E8-974B-990AB77A0882}" type="slidenum">
              <a:rPr lang="en-GB" smtClean="0"/>
              <a:t>‹#›</a:t>
            </a:fld>
            <a:endParaRPr lang="en-GB"/>
          </a:p>
        </p:txBody>
      </p:sp>
    </p:spTree>
    <p:extLst>
      <p:ext uri="{BB962C8B-B14F-4D97-AF65-F5344CB8AC3E}">
        <p14:creationId xmlns:p14="http://schemas.microsoft.com/office/powerpoint/2010/main" val="1986493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E9FB1-1B0E-40A3-8105-6DB7F9C2931F}" type="datetime1">
              <a:rPr lang="en-GB" smtClean="0"/>
              <a:t>02/01/2018</a:t>
            </a:fld>
            <a:endParaRPr lang="en-GB"/>
          </a:p>
        </p:txBody>
      </p:sp>
      <p:sp>
        <p:nvSpPr>
          <p:cNvPr id="3" name="Footer Placeholder 2"/>
          <p:cNvSpPr>
            <a:spLocks noGrp="1"/>
          </p:cNvSpPr>
          <p:nvPr>
            <p:ph type="ftr" sz="quarter" idx="11"/>
          </p:nvPr>
        </p:nvSpPr>
        <p:spPr/>
        <p:txBody>
          <a:bodyPr/>
          <a:lstStyle/>
          <a:p>
            <a:r>
              <a:rPr lang="en-GB" dirty="0" smtClean="0"/>
              <a:t>Copyright © 2017 ThoughtBox Education.   </a:t>
            </a:r>
            <a:endParaRPr lang="en-GB" dirty="0"/>
          </a:p>
        </p:txBody>
      </p:sp>
      <p:sp>
        <p:nvSpPr>
          <p:cNvPr id="4" name="Slide Number Placeholder 3"/>
          <p:cNvSpPr>
            <a:spLocks noGrp="1"/>
          </p:cNvSpPr>
          <p:nvPr>
            <p:ph type="sldNum" sz="quarter" idx="12"/>
          </p:nvPr>
        </p:nvSpPr>
        <p:spPr/>
        <p:txBody>
          <a:bodyPr/>
          <a:lstStyle/>
          <a:p>
            <a:fld id="{CADB531D-2584-48E8-974B-990AB77A0882}" type="slidenum">
              <a:rPr lang="en-GB" smtClean="0"/>
              <a:t>‹#›</a:t>
            </a:fld>
            <a:endParaRPr lang="en-GB"/>
          </a:p>
        </p:txBody>
      </p:sp>
    </p:spTree>
    <p:extLst>
      <p:ext uri="{BB962C8B-B14F-4D97-AF65-F5344CB8AC3E}">
        <p14:creationId xmlns:p14="http://schemas.microsoft.com/office/powerpoint/2010/main" val="1172945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DF0EC0FD-F6C7-44DD-B05F-9F722E41B7C8}" type="datetime1">
              <a:rPr lang="en-GB" smtClean="0"/>
              <a:t>02/01/2018</a:t>
            </a:fld>
            <a:endParaRPr lang="en-GB"/>
          </a:p>
        </p:txBody>
      </p:sp>
      <p:sp>
        <p:nvSpPr>
          <p:cNvPr id="4" name="Footer Placeholder 3"/>
          <p:cNvSpPr>
            <a:spLocks noGrp="1"/>
          </p:cNvSpPr>
          <p:nvPr>
            <p:ph type="ftr" sz="quarter" idx="11"/>
          </p:nvPr>
        </p:nvSpPr>
        <p:spPr/>
        <p:txBody>
          <a:bodyPr/>
          <a:lstStyle/>
          <a:p>
            <a:r>
              <a:rPr lang="en-GB" dirty="0" smtClean="0"/>
              <a:t>Copyright © 2017 ThoughtBox Education.   </a:t>
            </a:r>
            <a:endParaRPr lang="en-GB" dirty="0"/>
          </a:p>
        </p:txBody>
      </p:sp>
      <p:sp>
        <p:nvSpPr>
          <p:cNvPr id="5" name="Slide Number Placeholder 4"/>
          <p:cNvSpPr>
            <a:spLocks noGrp="1"/>
          </p:cNvSpPr>
          <p:nvPr>
            <p:ph type="sldNum" sz="quarter" idx="12"/>
          </p:nvPr>
        </p:nvSpPr>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770549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26F157-1C8D-4468-847F-C017A5D56679}" type="datetime1">
              <a:rPr lang="en-GB" smtClean="0"/>
              <a:t>02/01/2018</a:t>
            </a:fld>
            <a:endParaRPr lang="en-GB"/>
          </a:p>
        </p:txBody>
      </p:sp>
      <p:sp>
        <p:nvSpPr>
          <p:cNvPr id="6" name="Footer Placeholder 5"/>
          <p:cNvSpPr>
            <a:spLocks noGrp="1"/>
          </p:cNvSpPr>
          <p:nvPr>
            <p:ph type="ftr" sz="quarter" idx="11"/>
          </p:nvPr>
        </p:nvSpPr>
        <p:spPr/>
        <p:txBody>
          <a:bodyPr/>
          <a:lstStyle/>
          <a:p>
            <a:r>
              <a:rPr lang="en-GB" dirty="0" smtClean="0"/>
              <a:t>Copyright © 2017 ThoughtBox Education.   </a:t>
            </a:r>
            <a:endParaRPr lang="en-GB" dirty="0"/>
          </a:p>
        </p:txBody>
      </p:sp>
      <p:sp>
        <p:nvSpPr>
          <p:cNvPr id="7" name="Slide Number Placeholder 6"/>
          <p:cNvSpPr>
            <a:spLocks noGrp="1"/>
          </p:cNvSpPr>
          <p:nvPr>
            <p:ph type="sldNum" sz="quarter" idx="12"/>
          </p:nvPr>
        </p:nvSpPr>
        <p:spPr/>
        <p:txBody>
          <a:bodyPr/>
          <a:lstStyle/>
          <a:p>
            <a:fld id="{CADB531D-2584-48E8-974B-990AB77A0882}" type="slidenum">
              <a:rPr lang="en-GB" smtClean="0"/>
              <a:t>‹#›</a:t>
            </a:fld>
            <a:endParaRPr lang="en-GB"/>
          </a:p>
        </p:txBody>
      </p:sp>
    </p:spTree>
    <p:extLst>
      <p:ext uri="{BB962C8B-B14F-4D97-AF65-F5344CB8AC3E}">
        <p14:creationId xmlns:p14="http://schemas.microsoft.com/office/powerpoint/2010/main" val="952140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75472-A2B2-4D99-9D5D-B76258FC6896}" type="datetime1">
              <a:rPr lang="en-GB" smtClean="0"/>
              <a:t>02/01/2018</a:t>
            </a:fld>
            <a:endParaRPr lang="en-GB"/>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Copyright © 2017 ThoughtBox Education.   </a:t>
            </a:r>
            <a:endParaRPr lang="en-GB" dirty="0"/>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B531D-2584-48E8-974B-990AB77A0882}" type="slidenum">
              <a:rPr lang="en-GB" smtClean="0"/>
              <a:t>‹#›</a:t>
            </a:fld>
            <a:endParaRPr lang="en-GB"/>
          </a:p>
        </p:txBody>
      </p:sp>
      <p:pic>
        <p:nvPicPr>
          <p:cNvPr id="8" name="Picture 7"/>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29810" y="79085"/>
            <a:ext cx="752288" cy="743876"/>
          </a:xfrm>
          <a:prstGeom prst="rect">
            <a:avLst/>
          </a:prstGeom>
        </p:spPr>
      </p:pic>
    </p:spTree>
    <p:extLst>
      <p:ext uri="{BB962C8B-B14F-4D97-AF65-F5344CB8AC3E}">
        <p14:creationId xmlns:p14="http://schemas.microsoft.com/office/powerpoint/2010/main" val="1021646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sldNum="0" hd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B84A1-E3D1-4EBC-B54C-638B63E49398}" type="datetime1">
              <a:rPr lang="en-GB" smtClean="0">
                <a:solidFill>
                  <a:prstClr val="black">
                    <a:tint val="75000"/>
                  </a:prstClr>
                </a:solidFill>
              </a:rPr>
              <a:pPr/>
              <a:t>02/01/2018</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solidFill>
                  <a:prstClr val="black">
                    <a:tint val="75000"/>
                  </a:prstClr>
                </a:solidFill>
              </a:rPr>
              <a:t>Copyright © 2017 ThoughtBox Education.   </a:t>
            </a:r>
            <a:endParaRPr lang="en-GB"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A89362-94C6-445A-84EC-612FCEE04B7E}"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29810" y="79085"/>
            <a:ext cx="752288" cy="743876"/>
          </a:xfrm>
          <a:prstGeom prst="rect">
            <a:avLst/>
          </a:prstGeom>
        </p:spPr>
      </p:pic>
    </p:spTree>
    <p:extLst>
      <p:ext uri="{BB962C8B-B14F-4D97-AF65-F5344CB8AC3E}">
        <p14:creationId xmlns:p14="http://schemas.microsoft.com/office/powerpoint/2010/main" val="423426935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BBF1B-AFA3-4723-A545-558E2E83A351}" type="datetimeFigureOut">
              <a:rPr lang="en-GB" smtClean="0">
                <a:solidFill>
                  <a:prstClr val="black">
                    <a:tint val="75000"/>
                  </a:prstClr>
                </a:solidFill>
              </a:rPr>
              <a:pPr/>
              <a:t>02/01/2018</a:t>
            </a:fld>
            <a:endParaRPr lang="en-GB" smtClean="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smtClean="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775D12-3555-4031-9667-CD5FE4FA6CBA}" type="slidenum">
              <a:rPr lang="en-GB" smtClean="0">
                <a:solidFill>
                  <a:prstClr val="black">
                    <a:tint val="75000"/>
                  </a:prstClr>
                </a:solidFill>
              </a:rPr>
              <a:pPr/>
              <a:t>‹#›</a:t>
            </a:fld>
            <a:endParaRPr lang="en-GB" smtClean="0">
              <a:solidFill>
                <a:prstClr val="black">
                  <a:tint val="75000"/>
                </a:prstClr>
              </a:solidFill>
            </a:endParaRPr>
          </a:p>
        </p:txBody>
      </p:sp>
    </p:spTree>
    <p:extLst>
      <p:ext uri="{BB962C8B-B14F-4D97-AF65-F5344CB8AC3E}">
        <p14:creationId xmlns:p14="http://schemas.microsoft.com/office/powerpoint/2010/main" val="90266975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s://youtu.be/sv80xjE-znQ" TargetMode="External"/><Relationship Id="rId4" Type="http://schemas.openxmlformats.org/officeDocument/2006/relationships/hyperlink" Target="https://www.youtube.com/channel/UCwO7CQvm1hMOXZScg7HhXoQ"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320853" y="365125"/>
            <a:ext cx="1673457" cy="810581"/>
          </a:xfrm>
          <a:prstGeom prst="rect">
            <a:avLst/>
          </a:prstGeom>
        </p:spPr>
      </p:pic>
      <p:sp>
        <p:nvSpPr>
          <p:cNvPr id="6" name="Rectangle 5"/>
          <p:cNvSpPr/>
          <p:nvPr/>
        </p:nvSpPr>
        <p:spPr>
          <a:xfrm>
            <a:off x="0" y="5411972"/>
            <a:ext cx="12192000" cy="144602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latin typeface="Century Gothic" panose="020B0502020202020204" pitchFamily="34" charset="0"/>
              </a:rPr>
              <a:t>Faith </a:t>
            </a:r>
            <a:endParaRPr lang="en-GB" b="1" dirty="0" smtClean="0">
              <a:latin typeface="Century Gothic" panose="020B0502020202020204" pitchFamily="34" charset="0"/>
            </a:endParaRPr>
          </a:p>
          <a:p>
            <a:pPr algn="ctr"/>
            <a:r>
              <a:rPr lang="en-GB" sz="3600" b="1" dirty="0" smtClean="0">
                <a:solidFill>
                  <a:srgbClr val="3F8892"/>
                </a:solidFill>
                <a:latin typeface="Century Gothic" panose="020B0502020202020204" pitchFamily="34" charset="0"/>
              </a:rPr>
              <a:t>Week 1 – Why do we believe? </a:t>
            </a:r>
            <a:endParaRPr lang="en-GB" sz="3600" b="1" dirty="0">
              <a:solidFill>
                <a:srgbClr val="3F8892"/>
              </a:solidFill>
              <a:latin typeface="Century Gothic" panose="020B0502020202020204" pitchFamily="34" charset="0"/>
            </a:endParaRPr>
          </a:p>
        </p:txBody>
      </p:sp>
      <p:sp>
        <p:nvSpPr>
          <p:cNvPr id="7" name="Rectangle 6"/>
          <p:cNvSpPr/>
          <p:nvPr/>
        </p:nvSpPr>
        <p:spPr>
          <a:xfrm>
            <a:off x="113769" y="5411972"/>
            <a:ext cx="2642506" cy="769441"/>
          </a:xfrm>
          <a:prstGeom prst="rect">
            <a:avLst/>
          </a:prstGeom>
        </p:spPr>
        <p:txBody>
          <a:bodyPr wrap="square">
            <a:spAutoFit/>
          </a:bodyPr>
          <a:lstStyle/>
          <a:p>
            <a:pPr>
              <a:spcAft>
                <a:spcPts val="0"/>
              </a:spcAft>
            </a:pPr>
            <a:r>
              <a:rPr lang="en-GB" sz="2800" b="1"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Y7&amp;8</a:t>
            </a:r>
          </a:p>
          <a:p>
            <a:pPr>
              <a:spcAft>
                <a:spcPts val="0"/>
              </a:spcAft>
            </a:pPr>
            <a:r>
              <a:rPr lang="en-GB" sz="1600" b="1" smtClean="0">
                <a:solidFill>
                  <a:schemeClr val="bg1">
                    <a:lumMod val="50000"/>
                  </a:schemeClr>
                </a:solidFill>
                <a:latin typeface="Century Gothic" panose="020B0502020202020204" pitchFamily="34" charset="0"/>
                <a:ea typeface="Times New Roman" panose="02020603050405020304" pitchFamily="18" charset="0"/>
                <a:cs typeface="Times New Roman" panose="02020603050405020304" pitchFamily="18" charset="0"/>
              </a:rPr>
              <a:t>11-13 </a:t>
            </a:r>
            <a:r>
              <a:rPr lang="en-GB" sz="1600" b="1" dirty="0" smtClean="0">
                <a:solidFill>
                  <a:schemeClr val="bg1">
                    <a:lumMod val="50000"/>
                  </a:schemeClr>
                </a:solidFill>
                <a:latin typeface="Century Gothic" panose="020B0502020202020204" pitchFamily="34" charset="0"/>
                <a:ea typeface="Times New Roman" panose="02020603050405020304" pitchFamily="18" charset="0"/>
                <a:cs typeface="Times New Roman" panose="02020603050405020304" pitchFamily="18" charset="0"/>
              </a:rPr>
              <a:t>years</a:t>
            </a:r>
            <a:endParaRPr lang="en-GB" sz="1100" dirty="0">
              <a:solidFill>
                <a:schemeClr val="bg1">
                  <a:lumMod val="50000"/>
                </a:schemeClr>
              </a:solidFill>
              <a:latin typeface="Century Gothic" panose="020B0502020202020204" pitchFamily="34" charset="0"/>
              <a:ea typeface="Times New Roman" panose="02020603050405020304" pitchFamily="18" charset="0"/>
            </a:endParaRPr>
          </a:p>
        </p:txBody>
      </p:sp>
      <p:sp>
        <p:nvSpPr>
          <p:cNvPr id="8" name="Explosion 1 7"/>
          <p:cNvSpPr/>
          <p:nvPr/>
        </p:nvSpPr>
        <p:spPr>
          <a:xfrm>
            <a:off x="9884665" y="146304"/>
            <a:ext cx="2161070" cy="1799456"/>
          </a:xfrm>
          <a:prstGeom prst="irregularSeal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b="1" dirty="0" smtClean="0">
                <a:solidFill>
                  <a:srgbClr val="3F8892"/>
                </a:solidFill>
                <a:latin typeface="Century Gothic" panose="020B0502020202020204" pitchFamily="34" charset="0"/>
              </a:rPr>
              <a:t>15 minutes+</a:t>
            </a:r>
            <a:endParaRPr lang="en-GB" b="1" dirty="0">
              <a:solidFill>
                <a:srgbClr val="3F8892"/>
              </a:solidFill>
              <a:latin typeface="Century Gothic" panose="020B0502020202020204" pitchFamily="34" charset="0"/>
            </a:endParaRPr>
          </a:p>
        </p:txBody>
      </p:sp>
    </p:spTree>
    <p:extLst>
      <p:ext uri="{BB962C8B-B14F-4D97-AF65-F5344CB8AC3E}">
        <p14:creationId xmlns:p14="http://schemas.microsoft.com/office/powerpoint/2010/main" val="1287616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Copyright © 2017 ThoughtBox Education.   </a:t>
            </a:r>
            <a:endParaRPr lang="en-GB" dirty="0"/>
          </a:p>
        </p:txBody>
      </p:sp>
      <p:sp>
        <p:nvSpPr>
          <p:cNvPr id="6" name="Rectangle 5"/>
          <p:cNvSpPr/>
          <p:nvPr/>
        </p:nvSpPr>
        <p:spPr>
          <a:xfrm>
            <a:off x="948937" y="5343017"/>
            <a:ext cx="11243063" cy="461665"/>
          </a:xfrm>
          <a:prstGeom prst="rect">
            <a:avLst/>
          </a:prstGeom>
        </p:spPr>
        <p:txBody>
          <a:bodyPr wrap="square">
            <a:spAutoFit/>
          </a:bodyPr>
          <a:lstStyle/>
          <a:p>
            <a:r>
              <a:rPr lang="en-GB" sz="2400" dirty="0" smtClean="0"/>
              <a:t>Talk with the person next you and then share ideas with the class.</a:t>
            </a:r>
            <a:endParaRPr lang="en-GB" sz="2400" dirty="0"/>
          </a:p>
        </p:txBody>
      </p:sp>
      <p:sp>
        <p:nvSpPr>
          <p:cNvPr id="7" name="Rounded Rectangular Callout 6"/>
          <p:cNvSpPr/>
          <p:nvPr/>
        </p:nvSpPr>
        <p:spPr>
          <a:xfrm>
            <a:off x="3906524" y="1201047"/>
            <a:ext cx="4057900" cy="3462393"/>
          </a:xfrm>
          <a:prstGeom prst="wedgeRoundRectCallo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accent4">
                    <a:lumMod val="20000"/>
                    <a:lumOff val="80000"/>
                  </a:schemeClr>
                </a:solidFill>
              </a:rPr>
              <a:t>What are some of the other ways that we use the word ‘Faith’ or times that we might “have faith”? </a:t>
            </a:r>
            <a:endParaRPr lang="en-GB" sz="2800" dirty="0">
              <a:solidFill>
                <a:schemeClr val="accent4">
                  <a:lumMod val="20000"/>
                  <a:lumOff val="80000"/>
                </a:schemeClr>
              </a:solidFill>
            </a:endParaRPr>
          </a:p>
        </p:txBody>
      </p:sp>
    </p:spTree>
    <p:extLst>
      <p:ext uri="{BB962C8B-B14F-4D97-AF65-F5344CB8AC3E}">
        <p14:creationId xmlns:p14="http://schemas.microsoft.com/office/powerpoint/2010/main" val="276425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2800" y="5019040"/>
            <a:ext cx="10820400" cy="1180148"/>
          </a:xfrm>
        </p:spPr>
        <p:txBody>
          <a:bodyPr/>
          <a:lstStyle/>
          <a:p>
            <a:pPr marL="0" indent="0">
              <a:buNone/>
            </a:pPr>
            <a:r>
              <a:rPr lang="en-GB" dirty="0" smtClean="0"/>
              <a:t>Discuss your thoughts with the person sitting next to you and then share ideas with the class.</a:t>
            </a:r>
          </a:p>
        </p:txBody>
      </p:sp>
      <p:sp>
        <p:nvSpPr>
          <p:cNvPr id="4" name="Footer Placeholder 3"/>
          <p:cNvSpPr>
            <a:spLocks noGrp="1"/>
          </p:cNvSpPr>
          <p:nvPr>
            <p:ph type="ftr" sz="quarter" idx="11"/>
          </p:nvPr>
        </p:nvSpPr>
        <p:spPr/>
        <p:txBody>
          <a:bodyPr/>
          <a:lstStyle/>
          <a:p>
            <a:r>
              <a:rPr lang="en-GB" smtClean="0"/>
              <a:t>Copyright © 2017 ThoughtBox Education.   </a:t>
            </a:r>
            <a:endParaRPr lang="en-GB" dirty="0"/>
          </a:p>
        </p:txBody>
      </p:sp>
      <p:sp>
        <p:nvSpPr>
          <p:cNvPr id="5" name="Rounded Rectangular Callout 4"/>
          <p:cNvSpPr/>
          <p:nvPr/>
        </p:nvSpPr>
        <p:spPr>
          <a:xfrm>
            <a:off x="986538" y="1078770"/>
            <a:ext cx="3595622" cy="3127470"/>
          </a:xfrm>
          <a:prstGeom prst="wedgeRoundRectCallout">
            <a:avLst/>
          </a:prstGeom>
          <a:solidFill>
            <a:srgbClr val="3F8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Could we replace the word “Faith” with the word “confidence”?</a:t>
            </a:r>
          </a:p>
        </p:txBody>
      </p:sp>
      <p:sp>
        <p:nvSpPr>
          <p:cNvPr id="6" name="Rounded Rectangular Callout 5"/>
          <p:cNvSpPr/>
          <p:nvPr/>
        </p:nvSpPr>
        <p:spPr>
          <a:xfrm>
            <a:off x="4942840" y="1626378"/>
            <a:ext cx="2753360" cy="2344262"/>
          </a:xfrm>
          <a:prstGeom prst="wedgeRoundRectCallo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B23C2"/>
                </a:solidFill>
              </a:rPr>
              <a:t>What does ‘Faith’ mean when talking about religion?</a:t>
            </a:r>
            <a:endParaRPr lang="en-GB" sz="2400" b="1" dirty="0">
              <a:solidFill>
                <a:srgbClr val="FB23C2"/>
              </a:solidFill>
            </a:endParaRPr>
          </a:p>
        </p:txBody>
      </p:sp>
      <p:sp>
        <p:nvSpPr>
          <p:cNvPr id="7" name="Rounded Rectangular Callout 6"/>
          <p:cNvSpPr/>
          <p:nvPr/>
        </p:nvSpPr>
        <p:spPr>
          <a:xfrm>
            <a:off x="8056880" y="1131046"/>
            <a:ext cx="3576320" cy="3075194"/>
          </a:xfrm>
          <a:prstGeom prst="wedgeRoundRectCallout">
            <a:avLst/>
          </a:prstGeom>
          <a:solidFill>
            <a:srgbClr val="3F8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lumMod val="20000"/>
                    <a:lumOff val="80000"/>
                  </a:schemeClr>
                </a:solidFill>
              </a:rPr>
              <a:t>How might our responses to religion change if we said we had a </a:t>
            </a:r>
            <a:r>
              <a:rPr lang="en-GB" sz="2400" b="1" i="1" dirty="0">
                <a:solidFill>
                  <a:schemeClr val="accent4">
                    <a:lumMod val="20000"/>
                    <a:lumOff val="80000"/>
                  </a:schemeClr>
                </a:solidFill>
              </a:rPr>
              <a:t>confidence </a:t>
            </a:r>
            <a:r>
              <a:rPr lang="en-GB" sz="2400" b="1" dirty="0">
                <a:solidFill>
                  <a:schemeClr val="accent4">
                    <a:lumMod val="20000"/>
                    <a:lumOff val="80000"/>
                  </a:schemeClr>
                </a:solidFill>
              </a:rPr>
              <a:t>rather than a </a:t>
            </a:r>
            <a:r>
              <a:rPr lang="en-GB" sz="2400" b="1" i="1" dirty="0">
                <a:solidFill>
                  <a:schemeClr val="accent4">
                    <a:lumMod val="20000"/>
                    <a:lumOff val="80000"/>
                  </a:schemeClr>
                </a:solidFill>
              </a:rPr>
              <a:t>faith</a:t>
            </a:r>
            <a:r>
              <a:rPr lang="en-GB" sz="2400" b="1" dirty="0">
                <a:solidFill>
                  <a:schemeClr val="accent4">
                    <a:lumMod val="20000"/>
                    <a:lumOff val="80000"/>
                  </a:schemeClr>
                </a:solidFill>
              </a:rPr>
              <a:t>?</a:t>
            </a:r>
          </a:p>
        </p:txBody>
      </p:sp>
    </p:spTree>
    <p:extLst>
      <p:ext uri="{BB962C8B-B14F-4D97-AF65-F5344CB8AC3E}">
        <p14:creationId xmlns:p14="http://schemas.microsoft.com/office/powerpoint/2010/main" val="133435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1000"/>
                                        <p:tgtEl>
                                          <p:spTgt spid="2">
                                            <p:txEl>
                                              <p:pRg st="0" end="0"/>
                                            </p:txEl>
                                          </p:spTgt>
                                        </p:tgtEl>
                                      </p:cBhvr>
                                    </p:animEffect>
                                    <p:anim calcmode="lin" valueType="num">
                                      <p:cBhvr>
                                        <p:cTn id="2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2" y="2717379"/>
            <a:ext cx="10515600" cy="1845096"/>
          </a:xfrm>
        </p:spPr>
        <p:txBody>
          <a:bodyPr>
            <a:normAutofit/>
          </a:bodyPr>
          <a:lstStyle/>
          <a:p>
            <a:r>
              <a:rPr lang="en-GB" sz="5400" dirty="0" smtClean="0">
                <a:latin typeface="Century Gothic" panose="020B0502020202020204" pitchFamily="34" charset="0"/>
                <a:ea typeface="Calibri" panose="020F0502020204030204" pitchFamily="34" charset="0"/>
                <a:cs typeface="Times New Roman" panose="02020603050405020304" pitchFamily="18" charset="0"/>
              </a:rPr>
              <a:t>Why do we believe?</a:t>
            </a:r>
            <a:br>
              <a:rPr lang="en-GB" sz="5400" dirty="0" smtClean="0">
                <a:latin typeface="Century Gothic" panose="020B0502020202020204" pitchFamily="34" charset="0"/>
                <a:ea typeface="Calibri" panose="020F0502020204030204" pitchFamily="34" charset="0"/>
                <a:cs typeface="Times New Roman" panose="02020603050405020304" pitchFamily="18" charset="0"/>
              </a:rPr>
            </a:br>
            <a:r>
              <a:rPr lang="en-GB" sz="36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10 minutes+</a:t>
            </a:r>
            <a:endParaRPr lang="en-GB" sz="3600" b="1" dirty="0"/>
          </a:p>
        </p:txBody>
      </p:sp>
      <p:sp>
        <p:nvSpPr>
          <p:cNvPr id="3" name="Text Placeholder 2"/>
          <p:cNvSpPr>
            <a:spLocks noGrp="1"/>
          </p:cNvSpPr>
          <p:nvPr>
            <p:ph type="body" idx="1"/>
          </p:nvPr>
        </p:nvSpPr>
        <p:spPr/>
        <p:txBody>
          <a:bodyPr/>
          <a:lstStyle/>
          <a:p>
            <a:endParaRPr lang="en-GB" dirty="0"/>
          </a:p>
        </p:txBody>
      </p:sp>
      <p:sp>
        <p:nvSpPr>
          <p:cNvPr id="4" name="Footer Placeholder 3"/>
          <p:cNvSpPr>
            <a:spLocks noGrp="1"/>
          </p:cNvSpPr>
          <p:nvPr>
            <p:ph type="ftr" sz="quarter" idx="11"/>
          </p:nvPr>
        </p:nvSpPr>
        <p:spPr/>
        <p:txBody>
          <a:bodyPr/>
          <a:lstStyle/>
          <a:p>
            <a:r>
              <a:rPr lang="en-GB" dirty="0" smtClean="0">
                <a:solidFill>
                  <a:prstClr val="black">
                    <a:tint val="75000"/>
                  </a:prstClr>
                </a:solidFill>
              </a:rPr>
              <a:t>Copyright © 2017 ThoughtBox Education.   </a:t>
            </a:r>
            <a:endParaRPr lang="en-GB" dirty="0">
              <a:solidFill>
                <a:prstClr val="black">
                  <a:tint val="75000"/>
                </a:prstClr>
              </a:solidFill>
            </a:endParaRPr>
          </a:p>
        </p:txBody>
      </p:sp>
      <p:pic>
        <p:nvPicPr>
          <p:cNvPr id="6" name="Picture 5" descr="WATCH.png"/>
          <p:cNvPicPr/>
          <p:nvPr/>
        </p:nvPicPr>
        <p:blipFill>
          <a:blip r:embed="rId2" cstate="email">
            <a:extLst>
              <a:ext uri="{28A0092B-C50C-407E-A947-70E740481C1C}">
                <a14:useLocalDpi xmlns:a14="http://schemas.microsoft.com/office/drawing/2010/main"/>
              </a:ext>
            </a:extLst>
          </a:blip>
          <a:stretch>
            <a:fillRect/>
          </a:stretch>
        </p:blipFill>
        <p:spPr>
          <a:xfrm>
            <a:off x="9392793" y="429768"/>
            <a:ext cx="958215" cy="658368"/>
          </a:xfrm>
          <a:prstGeom prst="rect">
            <a:avLst/>
          </a:prstGeom>
        </p:spPr>
      </p:pic>
      <p:pic>
        <p:nvPicPr>
          <p:cNvPr id="7" name="Picture 6" descr="chat.png"/>
          <p:cNvPicPr/>
          <p:nvPr/>
        </p:nvPicPr>
        <p:blipFill>
          <a:blip r:embed="rId3" cstate="email">
            <a:extLst>
              <a:ext uri="{28A0092B-C50C-407E-A947-70E740481C1C}">
                <a14:useLocalDpi xmlns:a14="http://schemas.microsoft.com/office/drawing/2010/main"/>
              </a:ext>
            </a:extLst>
          </a:blip>
          <a:stretch>
            <a:fillRect/>
          </a:stretch>
        </p:blipFill>
        <p:spPr>
          <a:xfrm>
            <a:off x="10523299" y="429768"/>
            <a:ext cx="915845" cy="658368"/>
          </a:xfrm>
          <a:prstGeom prst="rect">
            <a:avLst/>
          </a:prstGeom>
        </p:spPr>
      </p:pic>
    </p:spTree>
    <p:extLst>
      <p:ext uri="{BB962C8B-B14F-4D97-AF65-F5344CB8AC3E}">
        <p14:creationId xmlns:p14="http://schemas.microsoft.com/office/powerpoint/2010/main" val="1501880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95420"/>
            <a:ext cx="10515600" cy="1325563"/>
          </a:xfrm>
        </p:spPr>
        <p:txBody>
          <a:bodyPr>
            <a:normAutofit fontScale="90000"/>
          </a:bodyPr>
          <a:lstStyle/>
          <a:p>
            <a:r>
              <a:rPr lang="en-GB" sz="3100" dirty="0"/>
              <a:t>If someone </a:t>
            </a:r>
            <a:r>
              <a:rPr lang="en-GB" sz="3100" dirty="0" smtClean="0"/>
              <a:t>asked </a:t>
            </a:r>
            <a:r>
              <a:rPr lang="en-GB" sz="3100" dirty="0"/>
              <a:t>you the </a:t>
            </a:r>
            <a:r>
              <a:rPr lang="en-GB" sz="3100" dirty="0" smtClean="0"/>
              <a:t>question ‘What </a:t>
            </a:r>
            <a:r>
              <a:rPr lang="en-GB" sz="3100" dirty="0"/>
              <a:t>is Religion</a:t>
            </a:r>
            <a:r>
              <a:rPr lang="en-GB" sz="3100" dirty="0" smtClean="0"/>
              <a:t>?’ what would you say?</a:t>
            </a:r>
            <a:br>
              <a:rPr lang="en-GB" sz="3100" dirty="0" smtClean="0"/>
            </a:br>
            <a:r>
              <a:rPr lang="en-GB" sz="3100" dirty="0" smtClean="0"/>
              <a:t/>
            </a:r>
            <a:br>
              <a:rPr lang="en-GB" sz="3100" dirty="0" smtClean="0"/>
            </a:br>
            <a:r>
              <a:rPr lang="en-GB" sz="3100" dirty="0"/>
              <a:t/>
            </a:r>
            <a:br>
              <a:rPr lang="en-GB" sz="3100" dirty="0"/>
            </a:br>
            <a:r>
              <a:rPr lang="en-GB" sz="3100" dirty="0" smtClean="0"/>
              <a:t/>
            </a:r>
            <a:br>
              <a:rPr lang="en-GB" sz="3100" dirty="0" smtClean="0"/>
            </a:br>
            <a:r>
              <a:rPr lang="en-GB" sz="3100" dirty="0"/>
              <a:t/>
            </a:r>
            <a:br>
              <a:rPr lang="en-GB" sz="3100" dirty="0"/>
            </a:br>
            <a:r>
              <a:rPr lang="en-GB" sz="3100" dirty="0" smtClean="0"/>
              <a:t/>
            </a:r>
            <a:br>
              <a:rPr lang="en-GB" sz="3100" dirty="0" smtClean="0"/>
            </a:br>
            <a:r>
              <a:rPr lang="en-GB" sz="3100" dirty="0"/>
              <a:t/>
            </a:r>
            <a:br>
              <a:rPr lang="en-GB" sz="3100" dirty="0"/>
            </a:br>
            <a:r>
              <a:rPr lang="en-GB" sz="3100" dirty="0" smtClean="0"/>
              <a:t/>
            </a:r>
            <a:br>
              <a:rPr lang="en-GB" sz="3100" dirty="0" smtClean="0"/>
            </a:br>
            <a:r>
              <a:rPr lang="en-GB" sz="3100" dirty="0" smtClean="0"/>
              <a:t/>
            </a:r>
            <a:br>
              <a:rPr lang="en-GB" sz="3100" dirty="0" smtClean="0"/>
            </a:br>
            <a:r>
              <a:rPr lang="en-GB" sz="3100" dirty="0"/>
              <a:t/>
            </a:r>
            <a:br>
              <a:rPr lang="en-GB" sz="3100" dirty="0"/>
            </a:br>
            <a:r>
              <a:rPr lang="en-GB" sz="3100" dirty="0"/>
              <a:t/>
            </a:r>
            <a:br>
              <a:rPr lang="en-GB" sz="3100" dirty="0"/>
            </a:br>
            <a:r>
              <a:rPr lang="en-GB" sz="3100" dirty="0"/>
              <a:t>As well as being different in </a:t>
            </a:r>
            <a:r>
              <a:rPr lang="en-GB" sz="3100" i="1" dirty="0"/>
              <a:t>how</a:t>
            </a:r>
            <a:r>
              <a:rPr lang="en-GB" sz="3100" dirty="0"/>
              <a:t> we answer, you will find that we all have very different responses to this question. </a:t>
            </a:r>
            <a:r>
              <a:rPr lang="en-GB" dirty="0"/>
              <a:t/>
            </a:r>
            <a:br>
              <a:rPr lang="en-GB" dirty="0"/>
            </a:br>
            <a:endParaRPr lang="en-GB" dirty="0"/>
          </a:p>
        </p:txBody>
      </p:sp>
      <p:sp>
        <p:nvSpPr>
          <p:cNvPr id="4" name="Footer Placeholder 3"/>
          <p:cNvSpPr>
            <a:spLocks noGrp="1"/>
          </p:cNvSpPr>
          <p:nvPr>
            <p:ph type="ftr" sz="quarter" idx="11"/>
          </p:nvPr>
        </p:nvSpPr>
        <p:spPr/>
        <p:txBody>
          <a:bodyPr/>
          <a:lstStyle/>
          <a:p>
            <a:r>
              <a:rPr lang="en-GB" dirty="0" smtClean="0">
                <a:solidFill>
                  <a:prstClr val="black">
                    <a:tint val="75000"/>
                  </a:prstClr>
                </a:solidFill>
              </a:rPr>
              <a:t>Copyright © 2017 ThoughtBox Education.   </a:t>
            </a:r>
            <a:endParaRPr lang="en-GB" dirty="0">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7652" y="1315500"/>
            <a:ext cx="1636695" cy="4112721"/>
          </a:xfrm>
          <a:prstGeom prst="rect">
            <a:avLst/>
          </a:prstGeom>
        </p:spPr>
      </p:pic>
    </p:spTree>
    <p:extLst>
      <p:ext uri="{BB962C8B-B14F-4D97-AF65-F5344CB8AC3E}">
        <p14:creationId xmlns:p14="http://schemas.microsoft.com/office/powerpoint/2010/main" val="271211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5663" y="1164260"/>
            <a:ext cx="10515600" cy="3371164"/>
          </a:xfrm>
        </p:spPr>
        <p:txBody>
          <a:bodyPr>
            <a:normAutofit/>
          </a:bodyPr>
          <a:lstStyle/>
          <a:p>
            <a:pPr marL="0" indent="0">
              <a:buNone/>
            </a:pPr>
            <a:r>
              <a:rPr lang="en-GB" dirty="0" smtClean="0"/>
              <a:t>Ask everyone to write down a ONE LINE answer (anonymously) to this question on a piece of scrap paper:</a:t>
            </a:r>
          </a:p>
          <a:p>
            <a:pPr marL="0" indent="0">
              <a:buNone/>
            </a:pPr>
            <a:endParaRPr lang="en-GB" dirty="0" smtClean="0"/>
          </a:p>
          <a:p>
            <a:pPr marL="0" indent="0">
              <a:buNone/>
            </a:pPr>
            <a:endParaRPr lang="en-GB" dirty="0"/>
          </a:p>
          <a:p>
            <a:pPr marL="0" indent="0">
              <a:buNone/>
            </a:pPr>
            <a:endParaRPr lang="en-GB" dirty="0"/>
          </a:p>
          <a:p>
            <a:pPr marL="0" indent="0">
              <a:buNone/>
            </a:pPr>
            <a:endParaRPr lang="en-GB" dirty="0" smtClean="0"/>
          </a:p>
          <a:p>
            <a:pPr marL="0" indent="0">
              <a:buNone/>
            </a:pPr>
            <a:endParaRPr lang="en-GB" dirty="0" smtClean="0"/>
          </a:p>
          <a:p>
            <a:pPr marL="0" indent="0">
              <a:buNone/>
            </a:pPr>
            <a:endParaRPr lang="en-GB" sz="2400" dirty="0"/>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Copyright © 2017 ThoughtBox Education.   </a:t>
            </a:r>
            <a:endParaRPr lang="en-GB" dirty="0">
              <a:solidFill>
                <a:prstClr val="black">
                  <a:tint val="75000"/>
                </a:prstClr>
              </a:solidFill>
            </a:endParaRPr>
          </a:p>
        </p:txBody>
      </p:sp>
      <p:sp>
        <p:nvSpPr>
          <p:cNvPr id="6" name="Rounded Rectangular Callout 5"/>
          <p:cNvSpPr/>
          <p:nvPr/>
        </p:nvSpPr>
        <p:spPr>
          <a:xfrm>
            <a:off x="4503930" y="2187004"/>
            <a:ext cx="3179066" cy="2530221"/>
          </a:xfrm>
          <a:prstGeom prst="wedgeRoundRectCallout">
            <a:avLst/>
          </a:prstGeom>
          <a:solidFill>
            <a:srgbClr val="FB2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solidFill>
                  <a:schemeClr val="accent4">
                    <a:lumMod val="20000"/>
                    <a:lumOff val="80000"/>
                  </a:schemeClr>
                </a:solidFill>
              </a:rPr>
              <a:t>What is religion?</a:t>
            </a:r>
            <a:endParaRPr lang="en-GB" sz="4400" dirty="0">
              <a:solidFill>
                <a:schemeClr val="accent4">
                  <a:lumMod val="20000"/>
                  <a:lumOff val="80000"/>
                </a:schemeClr>
              </a:solidFill>
            </a:endParaRPr>
          </a:p>
        </p:txBody>
      </p:sp>
      <p:sp>
        <p:nvSpPr>
          <p:cNvPr id="2" name="Rectangle 1"/>
          <p:cNvSpPr/>
          <p:nvPr/>
        </p:nvSpPr>
        <p:spPr>
          <a:xfrm>
            <a:off x="835663" y="5324470"/>
            <a:ext cx="10786361" cy="830997"/>
          </a:xfrm>
          <a:prstGeom prst="rect">
            <a:avLst/>
          </a:prstGeom>
        </p:spPr>
        <p:txBody>
          <a:bodyPr wrap="square">
            <a:spAutoFit/>
          </a:bodyPr>
          <a:lstStyle/>
          <a:p>
            <a:r>
              <a:rPr lang="en-GB" sz="2400" dirty="0"/>
              <a:t>Choose one person in the class to read some of them out and see if you can find any similarities in the answers.</a:t>
            </a:r>
          </a:p>
        </p:txBody>
      </p:sp>
    </p:spTree>
    <p:extLst>
      <p:ext uri="{BB962C8B-B14F-4D97-AF65-F5344CB8AC3E}">
        <p14:creationId xmlns:p14="http://schemas.microsoft.com/office/powerpoint/2010/main" val="357073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354138"/>
            <a:ext cx="10845800" cy="2852737"/>
          </a:xfrm>
        </p:spPr>
        <p:txBody>
          <a:bodyPr>
            <a:noAutofit/>
          </a:bodyPr>
          <a:lstStyle/>
          <a:p>
            <a:r>
              <a:rPr lang="en-GB" sz="3600" dirty="0" smtClean="0"/>
              <a:t>Thinking about </a:t>
            </a:r>
            <a:r>
              <a:rPr lang="en-GB" sz="3600" dirty="0" smtClean="0">
                <a:solidFill>
                  <a:srgbClr val="FB23C2"/>
                </a:solidFill>
              </a:rPr>
              <a:t>your own personal beliefs</a:t>
            </a:r>
            <a:r>
              <a:rPr lang="en-GB" sz="3600" dirty="0" smtClean="0"/>
              <a:t>, look at the following 10 statements and count up how many of them you believe…</a:t>
            </a:r>
            <a:endParaRPr lang="en-GB" sz="3600" dirty="0"/>
          </a:p>
        </p:txBody>
      </p:sp>
      <p:sp>
        <p:nvSpPr>
          <p:cNvPr id="3" name="Text Placeholder 2"/>
          <p:cNvSpPr>
            <a:spLocks noGrp="1"/>
          </p:cNvSpPr>
          <p:nvPr>
            <p:ph type="body" idx="1"/>
          </p:nvPr>
        </p:nvSpPr>
        <p:spPr/>
        <p:txBody>
          <a:bodyPr/>
          <a:lstStyle/>
          <a:p>
            <a:r>
              <a:rPr lang="en-GB" b="1" dirty="0" smtClean="0">
                <a:solidFill>
                  <a:srgbClr val="FB23C2"/>
                </a:solidFill>
              </a:rPr>
              <a:t>*Add them up in your head as you read them…</a:t>
            </a:r>
            <a:endParaRPr lang="en-GB" b="1" dirty="0">
              <a:solidFill>
                <a:srgbClr val="FB23C2"/>
              </a:solidFill>
            </a:endParaRPr>
          </a:p>
        </p:txBody>
      </p:sp>
      <p:sp>
        <p:nvSpPr>
          <p:cNvPr id="4" name="Footer Placeholder 3"/>
          <p:cNvSpPr>
            <a:spLocks noGrp="1"/>
          </p:cNvSpPr>
          <p:nvPr>
            <p:ph type="ftr" sz="quarter" idx="11"/>
          </p:nvPr>
        </p:nvSpPr>
        <p:spPr/>
        <p:txBody>
          <a:bodyPr/>
          <a:lstStyle/>
          <a:p>
            <a:r>
              <a:rPr lang="en-GB" dirty="0" smtClean="0">
                <a:solidFill>
                  <a:prstClr val="black">
                    <a:tint val="75000"/>
                  </a:prstClr>
                </a:solidFill>
              </a:rPr>
              <a:t>Copyright © 2017 ThoughtBox Education.   </a:t>
            </a:r>
            <a:endParaRPr lang="en-GB" dirty="0">
              <a:solidFill>
                <a:prstClr val="black">
                  <a:tint val="75000"/>
                </a:prstClr>
              </a:solidFill>
            </a:endParaRPr>
          </a:p>
        </p:txBody>
      </p:sp>
    </p:spTree>
    <p:extLst>
      <p:ext uri="{BB962C8B-B14F-4D97-AF65-F5344CB8AC3E}">
        <p14:creationId xmlns:p14="http://schemas.microsoft.com/office/powerpoint/2010/main" val="227733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solidFill>
                  <a:prstClr val="black">
                    <a:tint val="75000"/>
                  </a:prstClr>
                </a:solidFill>
              </a:rPr>
              <a:t>Copyright © 2017 ThoughtBox Education.   </a:t>
            </a:r>
            <a:endParaRPr lang="en-GB" dirty="0">
              <a:solidFill>
                <a:prstClr val="black">
                  <a:tint val="75000"/>
                </a:prstClr>
              </a:solidFill>
            </a:endParaRPr>
          </a:p>
        </p:txBody>
      </p:sp>
      <p:sp>
        <p:nvSpPr>
          <p:cNvPr id="5" name="Title 1"/>
          <p:cNvSpPr>
            <a:spLocks noGrp="1"/>
          </p:cNvSpPr>
          <p:nvPr>
            <p:ph type="title"/>
          </p:nvPr>
        </p:nvSpPr>
        <p:spPr>
          <a:xfrm>
            <a:off x="574040" y="345440"/>
            <a:ext cx="10515600" cy="816928"/>
          </a:xfrm>
        </p:spPr>
        <p:txBody>
          <a:bodyPr>
            <a:normAutofit/>
          </a:bodyPr>
          <a:lstStyle/>
          <a:p>
            <a:r>
              <a:rPr lang="en-GB" sz="4800" b="1" dirty="0" smtClean="0"/>
              <a:t>Religion is…</a:t>
            </a:r>
            <a:endParaRPr lang="en-GB" sz="4800" b="1" dirty="0"/>
          </a:p>
        </p:txBody>
      </p:sp>
      <p:sp>
        <p:nvSpPr>
          <p:cNvPr id="6" name="Oval 5"/>
          <p:cNvSpPr/>
          <p:nvPr/>
        </p:nvSpPr>
        <p:spPr>
          <a:xfrm>
            <a:off x="721360" y="1595120"/>
            <a:ext cx="2936240" cy="28346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FFF00"/>
                </a:solidFill>
              </a:rPr>
              <a:t>A </a:t>
            </a:r>
            <a:r>
              <a:rPr lang="en-GB" sz="2400" b="1" dirty="0">
                <a:solidFill>
                  <a:srgbClr val="FFFF00"/>
                </a:solidFill>
              </a:rPr>
              <a:t>way of </a:t>
            </a:r>
            <a:r>
              <a:rPr lang="en-GB" sz="2400" b="1" dirty="0" smtClean="0">
                <a:solidFill>
                  <a:srgbClr val="FFFF00"/>
                </a:solidFill>
              </a:rPr>
              <a:t>explaining some of </a:t>
            </a:r>
            <a:r>
              <a:rPr lang="en-GB" sz="2400" b="1" dirty="0">
                <a:solidFill>
                  <a:srgbClr val="FFFF00"/>
                </a:solidFill>
              </a:rPr>
              <a:t>the mysteries </a:t>
            </a:r>
            <a:r>
              <a:rPr lang="en-GB" sz="2400" b="1" dirty="0" smtClean="0">
                <a:solidFill>
                  <a:srgbClr val="FFFF00"/>
                </a:solidFill>
              </a:rPr>
              <a:t>in life</a:t>
            </a:r>
            <a:endParaRPr lang="en-GB" sz="2400" b="1" dirty="0">
              <a:solidFill>
                <a:srgbClr val="FFFF00"/>
              </a:solidFill>
            </a:endParaRPr>
          </a:p>
        </p:txBody>
      </p:sp>
      <p:sp>
        <p:nvSpPr>
          <p:cNvPr id="8" name="Oval 7"/>
          <p:cNvSpPr/>
          <p:nvPr/>
        </p:nvSpPr>
        <p:spPr>
          <a:xfrm>
            <a:off x="4876800" y="793432"/>
            <a:ext cx="2336800" cy="234696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lumMod val="75000"/>
                  </a:schemeClr>
                </a:solidFill>
              </a:rPr>
              <a:t>H</a:t>
            </a:r>
            <a:r>
              <a:rPr lang="en-GB" sz="2400" b="1" dirty="0" smtClean="0">
                <a:solidFill>
                  <a:schemeClr val="accent2">
                    <a:lumMod val="75000"/>
                  </a:schemeClr>
                </a:solidFill>
              </a:rPr>
              <a:t>ow and why the </a:t>
            </a:r>
            <a:r>
              <a:rPr lang="en-GB" sz="2400" b="1" dirty="0">
                <a:solidFill>
                  <a:schemeClr val="accent2">
                    <a:lumMod val="75000"/>
                  </a:schemeClr>
                </a:solidFill>
              </a:rPr>
              <a:t>world was created</a:t>
            </a:r>
            <a:endParaRPr lang="en-GB" sz="2400" b="1" dirty="0">
              <a:solidFill>
                <a:srgbClr val="FFFF00"/>
              </a:solidFill>
            </a:endParaRPr>
          </a:p>
        </p:txBody>
      </p:sp>
      <p:sp>
        <p:nvSpPr>
          <p:cNvPr id="9" name="Oval 8"/>
          <p:cNvSpPr/>
          <p:nvPr/>
        </p:nvSpPr>
        <p:spPr>
          <a:xfrm>
            <a:off x="3444240" y="3255248"/>
            <a:ext cx="2926080" cy="289575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accent1">
                    <a:lumMod val="75000"/>
                  </a:schemeClr>
                </a:solidFill>
              </a:rPr>
              <a:t>A way </a:t>
            </a:r>
            <a:r>
              <a:rPr lang="en-GB" sz="2400" b="1" dirty="0">
                <a:solidFill>
                  <a:schemeClr val="accent1">
                    <a:lumMod val="75000"/>
                  </a:schemeClr>
                </a:solidFill>
              </a:rPr>
              <a:t>of explaining what happens when people die</a:t>
            </a:r>
          </a:p>
        </p:txBody>
      </p:sp>
      <p:sp>
        <p:nvSpPr>
          <p:cNvPr id="10" name="Oval 9"/>
          <p:cNvSpPr/>
          <p:nvPr/>
        </p:nvSpPr>
        <p:spPr>
          <a:xfrm>
            <a:off x="7366000" y="1966912"/>
            <a:ext cx="2336800" cy="234696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accent6">
                    <a:lumMod val="75000"/>
                  </a:schemeClr>
                </a:solidFill>
              </a:rPr>
              <a:t>A moral code for how to live</a:t>
            </a:r>
            <a:endParaRPr lang="en-GB" sz="2400" b="1" dirty="0">
              <a:solidFill>
                <a:schemeClr val="accent6">
                  <a:lumMod val="75000"/>
                </a:schemeClr>
              </a:solidFill>
            </a:endParaRPr>
          </a:p>
        </p:txBody>
      </p:sp>
      <p:sp>
        <p:nvSpPr>
          <p:cNvPr id="11" name="Oval 10"/>
          <p:cNvSpPr/>
          <p:nvPr/>
        </p:nvSpPr>
        <p:spPr>
          <a:xfrm>
            <a:off x="9530080" y="4055094"/>
            <a:ext cx="2336800" cy="2346960"/>
          </a:xfrm>
          <a:prstGeom prst="ellipse">
            <a:avLst/>
          </a:prstGeom>
          <a:solidFill>
            <a:srgbClr val="FB2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lumMod val="20000"/>
                    <a:lumOff val="80000"/>
                  </a:schemeClr>
                </a:solidFill>
              </a:rPr>
              <a:t>W</a:t>
            </a:r>
            <a:r>
              <a:rPr lang="en-GB" sz="2400" b="1" dirty="0" smtClean="0">
                <a:solidFill>
                  <a:schemeClr val="accent4">
                    <a:lumMod val="20000"/>
                    <a:lumOff val="80000"/>
                  </a:schemeClr>
                </a:solidFill>
              </a:rPr>
              <a:t>hy </a:t>
            </a:r>
            <a:r>
              <a:rPr lang="en-GB" sz="2400" b="1" dirty="0">
                <a:solidFill>
                  <a:schemeClr val="accent4">
                    <a:lumMod val="20000"/>
                    <a:lumOff val="80000"/>
                  </a:schemeClr>
                </a:solidFill>
              </a:rPr>
              <a:t>there is life and death</a:t>
            </a:r>
          </a:p>
        </p:txBody>
      </p:sp>
    </p:spTree>
    <p:extLst>
      <p:ext uri="{BB962C8B-B14F-4D97-AF65-F5344CB8AC3E}">
        <p14:creationId xmlns:p14="http://schemas.microsoft.com/office/powerpoint/2010/main" val="244252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down)">
                                      <p:cBhvr>
                                        <p:cTn id="61" dur="580">
                                          <p:stCondLst>
                                            <p:cond delay="0"/>
                                          </p:stCondLst>
                                        </p:cTn>
                                        <p:tgtEl>
                                          <p:spTgt spid="10"/>
                                        </p:tgtEl>
                                      </p:cBhvr>
                                    </p:animEffect>
                                    <p:anim calcmode="lin" valueType="num">
                                      <p:cBhvr>
                                        <p:cTn id="6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7" dur="26">
                                          <p:stCondLst>
                                            <p:cond delay="650"/>
                                          </p:stCondLst>
                                        </p:cTn>
                                        <p:tgtEl>
                                          <p:spTgt spid="10"/>
                                        </p:tgtEl>
                                      </p:cBhvr>
                                      <p:to x="100000" y="60000"/>
                                    </p:animScale>
                                    <p:animScale>
                                      <p:cBhvr>
                                        <p:cTn id="68" dur="166" decel="50000">
                                          <p:stCondLst>
                                            <p:cond delay="676"/>
                                          </p:stCondLst>
                                        </p:cTn>
                                        <p:tgtEl>
                                          <p:spTgt spid="10"/>
                                        </p:tgtEl>
                                      </p:cBhvr>
                                      <p:to x="100000" y="100000"/>
                                    </p:animScale>
                                    <p:animScale>
                                      <p:cBhvr>
                                        <p:cTn id="69" dur="26">
                                          <p:stCondLst>
                                            <p:cond delay="1312"/>
                                          </p:stCondLst>
                                        </p:cTn>
                                        <p:tgtEl>
                                          <p:spTgt spid="10"/>
                                        </p:tgtEl>
                                      </p:cBhvr>
                                      <p:to x="100000" y="80000"/>
                                    </p:animScale>
                                    <p:animScale>
                                      <p:cBhvr>
                                        <p:cTn id="70" dur="166" decel="50000">
                                          <p:stCondLst>
                                            <p:cond delay="1338"/>
                                          </p:stCondLst>
                                        </p:cTn>
                                        <p:tgtEl>
                                          <p:spTgt spid="10"/>
                                        </p:tgtEl>
                                      </p:cBhvr>
                                      <p:to x="100000" y="100000"/>
                                    </p:animScale>
                                    <p:animScale>
                                      <p:cBhvr>
                                        <p:cTn id="71" dur="26">
                                          <p:stCondLst>
                                            <p:cond delay="1642"/>
                                          </p:stCondLst>
                                        </p:cTn>
                                        <p:tgtEl>
                                          <p:spTgt spid="10"/>
                                        </p:tgtEl>
                                      </p:cBhvr>
                                      <p:to x="100000" y="90000"/>
                                    </p:animScale>
                                    <p:animScale>
                                      <p:cBhvr>
                                        <p:cTn id="72" dur="166" decel="50000">
                                          <p:stCondLst>
                                            <p:cond delay="1668"/>
                                          </p:stCondLst>
                                        </p:cTn>
                                        <p:tgtEl>
                                          <p:spTgt spid="10"/>
                                        </p:tgtEl>
                                      </p:cBhvr>
                                      <p:to x="100000" y="100000"/>
                                    </p:animScale>
                                    <p:animScale>
                                      <p:cBhvr>
                                        <p:cTn id="73" dur="26">
                                          <p:stCondLst>
                                            <p:cond delay="1808"/>
                                          </p:stCondLst>
                                        </p:cTn>
                                        <p:tgtEl>
                                          <p:spTgt spid="10"/>
                                        </p:tgtEl>
                                      </p:cBhvr>
                                      <p:to x="100000" y="95000"/>
                                    </p:animScale>
                                    <p:animScale>
                                      <p:cBhvr>
                                        <p:cTn id="74" dur="166" decel="50000">
                                          <p:stCondLst>
                                            <p:cond delay="1834"/>
                                          </p:stCondLst>
                                        </p:cTn>
                                        <p:tgtEl>
                                          <p:spTgt spid="10"/>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down)">
                                      <p:cBhvr>
                                        <p:cTn id="79" dur="580">
                                          <p:stCondLst>
                                            <p:cond delay="0"/>
                                          </p:stCondLst>
                                        </p:cTn>
                                        <p:tgtEl>
                                          <p:spTgt spid="11"/>
                                        </p:tgtEl>
                                      </p:cBhvr>
                                    </p:animEffect>
                                    <p:anim calcmode="lin" valueType="num">
                                      <p:cBhvr>
                                        <p:cTn id="8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5" dur="26">
                                          <p:stCondLst>
                                            <p:cond delay="650"/>
                                          </p:stCondLst>
                                        </p:cTn>
                                        <p:tgtEl>
                                          <p:spTgt spid="11"/>
                                        </p:tgtEl>
                                      </p:cBhvr>
                                      <p:to x="100000" y="60000"/>
                                    </p:animScale>
                                    <p:animScale>
                                      <p:cBhvr>
                                        <p:cTn id="86" dur="166" decel="50000">
                                          <p:stCondLst>
                                            <p:cond delay="676"/>
                                          </p:stCondLst>
                                        </p:cTn>
                                        <p:tgtEl>
                                          <p:spTgt spid="11"/>
                                        </p:tgtEl>
                                      </p:cBhvr>
                                      <p:to x="100000" y="100000"/>
                                    </p:animScale>
                                    <p:animScale>
                                      <p:cBhvr>
                                        <p:cTn id="87" dur="26">
                                          <p:stCondLst>
                                            <p:cond delay="1312"/>
                                          </p:stCondLst>
                                        </p:cTn>
                                        <p:tgtEl>
                                          <p:spTgt spid="11"/>
                                        </p:tgtEl>
                                      </p:cBhvr>
                                      <p:to x="100000" y="80000"/>
                                    </p:animScale>
                                    <p:animScale>
                                      <p:cBhvr>
                                        <p:cTn id="88" dur="166" decel="50000">
                                          <p:stCondLst>
                                            <p:cond delay="1338"/>
                                          </p:stCondLst>
                                        </p:cTn>
                                        <p:tgtEl>
                                          <p:spTgt spid="11"/>
                                        </p:tgtEl>
                                      </p:cBhvr>
                                      <p:to x="100000" y="100000"/>
                                    </p:animScale>
                                    <p:animScale>
                                      <p:cBhvr>
                                        <p:cTn id="89" dur="26">
                                          <p:stCondLst>
                                            <p:cond delay="1642"/>
                                          </p:stCondLst>
                                        </p:cTn>
                                        <p:tgtEl>
                                          <p:spTgt spid="11"/>
                                        </p:tgtEl>
                                      </p:cBhvr>
                                      <p:to x="100000" y="90000"/>
                                    </p:animScale>
                                    <p:animScale>
                                      <p:cBhvr>
                                        <p:cTn id="90" dur="166" decel="50000">
                                          <p:stCondLst>
                                            <p:cond delay="1668"/>
                                          </p:stCondLst>
                                        </p:cTn>
                                        <p:tgtEl>
                                          <p:spTgt spid="11"/>
                                        </p:tgtEl>
                                      </p:cBhvr>
                                      <p:to x="100000" y="100000"/>
                                    </p:animScale>
                                    <p:animScale>
                                      <p:cBhvr>
                                        <p:cTn id="91" dur="26">
                                          <p:stCondLst>
                                            <p:cond delay="1808"/>
                                          </p:stCondLst>
                                        </p:cTn>
                                        <p:tgtEl>
                                          <p:spTgt spid="11"/>
                                        </p:tgtEl>
                                      </p:cBhvr>
                                      <p:to x="100000" y="95000"/>
                                    </p:animScale>
                                    <p:animScale>
                                      <p:cBhvr>
                                        <p:cTn id="92"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solidFill>
                  <a:prstClr val="black">
                    <a:tint val="75000"/>
                  </a:prstClr>
                </a:solidFill>
              </a:rPr>
              <a:t>Copyright © 2017 ThoughtBox Education.   </a:t>
            </a:r>
            <a:endParaRPr lang="en-GB" dirty="0">
              <a:solidFill>
                <a:prstClr val="black">
                  <a:tint val="75000"/>
                </a:prstClr>
              </a:solidFill>
            </a:endParaRPr>
          </a:p>
        </p:txBody>
      </p:sp>
      <p:sp>
        <p:nvSpPr>
          <p:cNvPr id="5" name="Title 1"/>
          <p:cNvSpPr>
            <a:spLocks noGrp="1"/>
          </p:cNvSpPr>
          <p:nvPr>
            <p:ph type="title"/>
          </p:nvPr>
        </p:nvSpPr>
        <p:spPr>
          <a:xfrm>
            <a:off x="574040" y="345440"/>
            <a:ext cx="10515600" cy="816928"/>
          </a:xfrm>
        </p:spPr>
        <p:txBody>
          <a:bodyPr>
            <a:normAutofit/>
          </a:bodyPr>
          <a:lstStyle/>
          <a:p>
            <a:r>
              <a:rPr lang="en-GB" sz="4800" b="1" dirty="0" smtClean="0"/>
              <a:t>Religion is…</a:t>
            </a:r>
            <a:endParaRPr lang="en-GB" sz="4800" b="1" dirty="0"/>
          </a:p>
        </p:txBody>
      </p:sp>
      <p:sp>
        <p:nvSpPr>
          <p:cNvPr id="6" name="Oval 5"/>
          <p:cNvSpPr/>
          <p:nvPr/>
        </p:nvSpPr>
        <p:spPr>
          <a:xfrm>
            <a:off x="254000" y="1341120"/>
            <a:ext cx="2936240" cy="2834640"/>
          </a:xfrm>
          <a:prstGeom prst="ellipse">
            <a:avLst/>
          </a:prstGeom>
          <a:solidFill>
            <a:srgbClr val="F9F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5B9BD5">
                    <a:lumMod val="75000"/>
                  </a:srgbClr>
                </a:solidFill>
              </a:rPr>
              <a:t>A </a:t>
            </a:r>
            <a:r>
              <a:rPr lang="en-GB" sz="2400" b="1" dirty="0">
                <a:solidFill>
                  <a:srgbClr val="5B9BD5">
                    <a:lumMod val="75000"/>
                  </a:srgbClr>
                </a:solidFill>
              </a:rPr>
              <a:t>way to explain why there is </a:t>
            </a:r>
            <a:r>
              <a:rPr lang="en-GB" sz="2400" b="1" dirty="0" smtClean="0">
                <a:solidFill>
                  <a:srgbClr val="5B9BD5">
                    <a:lumMod val="75000"/>
                  </a:srgbClr>
                </a:solidFill>
              </a:rPr>
              <a:t>suffering in the world</a:t>
            </a:r>
            <a:endParaRPr lang="en-GB" sz="2400" b="1" dirty="0">
              <a:solidFill>
                <a:srgbClr val="FFFF00"/>
              </a:solidFill>
            </a:endParaRPr>
          </a:p>
        </p:txBody>
      </p:sp>
      <p:sp>
        <p:nvSpPr>
          <p:cNvPr id="8" name="Oval 7"/>
          <p:cNvSpPr/>
          <p:nvPr/>
        </p:nvSpPr>
        <p:spPr>
          <a:xfrm>
            <a:off x="2611120" y="3794285"/>
            <a:ext cx="2997200" cy="28267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accent4">
                    <a:lumMod val="20000"/>
                    <a:lumOff val="80000"/>
                  </a:schemeClr>
                </a:solidFill>
              </a:rPr>
              <a:t>A </a:t>
            </a:r>
            <a:r>
              <a:rPr lang="en-GB" sz="2400" b="1" dirty="0">
                <a:solidFill>
                  <a:schemeClr val="accent4">
                    <a:lumMod val="20000"/>
                    <a:lumOff val="80000"/>
                  </a:schemeClr>
                </a:solidFill>
              </a:rPr>
              <a:t>way of explaining </a:t>
            </a:r>
            <a:r>
              <a:rPr lang="en-GB" sz="2400" b="1" dirty="0" smtClean="0">
                <a:solidFill>
                  <a:schemeClr val="accent4">
                    <a:lumMod val="20000"/>
                    <a:lumOff val="80000"/>
                  </a:schemeClr>
                </a:solidFill>
              </a:rPr>
              <a:t>something more powerful </a:t>
            </a:r>
            <a:r>
              <a:rPr lang="en-GB" sz="2400" b="1" dirty="0">
                <a:solidFill>
                  <a:schemeClr val="accent4">
                    <a:lumMod val="20000"/>
                    <a:lumOff val="80000"/>
                  </a:schemeClr>
                </a:solidFill>
              </a:rPr>
              <a:t>than humans</a:t>
            </a:r>
          </a:p>
        </p:txBody>
      </p:sp>
      <p:sp>
        <p:nvSpPr>
          <p:cNvPr id="9" name="Oval 8"/>
          <p:cNvSpPr/>
          <p:nvPr/>
        </p:nvSpPr>
        <p:spPr>
          <a:xfrm>
            <a:off x="4470400" y="1046321"/>
            <a:ext cx="3495040" cy="312943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0B0F0"/>
                </a:solidFill>
              </a:rPr>
              <a:t>A </a:t>
            </a:r>
            <a:r>
              <a:rPr lang="en-GB" sz="2400" b="1" dirty="0">
                <a:solidFill>
                  <a:srgbClr val="00B0F0"/>
                </a:solidFill>
              </a:rPr>
              <a:t>way of explaining who or what created the world and all the living beings</a:t>
            </a:r>
          </a:p>
        </p:txBody>
      </p:sp>
      <p:sp>
        <p:nvSpPr>
          <p:cNvPr id="10" name="Oval 9"/>
          <p:cNvSpPr/>
          <p:nvPr/>
        </p:nvSpPr>
        <p:spPr>
          <a:xfrm>
            <a:off x="7515860" y="3588703"/>
            <a:ext cx="3459480" cy="313277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F0000"/>
                </a:solidFill>
              </a:rPr>
              <a:t>A </a:t>
            </a:r>
            <a:r>
              <a:rPr lang="en-GB" sz="2400" b="1" dirty="0">
                <a:solidFill>
                  <a:srgbClr val="FF0000"/>
                </a:solidFill>
              </a:rPr>
              <a:t>way of describing places beyond the physical </a:t>
            </a:r>
            <a:r>
              <a:rPr lang="en-GB" sz="2400" b="1" dirty="0" smtClean="0">
                <a:solidFill>
                  <a:srgbClr val="FF0000"/>
                </a:solidFill>
              </a:rPr>
              <a:t>world e.g. </a:t>
            </a:r>
            <a:r>
              <a:rPr lang="en-GB" sz="2400" b="1" dirty="0">
                <a:solidFill>
                  <a:srgbClr val="FF0000"/>
                </a:solidFill>
              </a:rPr>
              <a:t>the spiritual world</a:t>
            </a:r>
          </a:p>
        </p:txBody>
      </p:sp>
      <p:sp>
        <p:nvSpPr>
          <p:cNvPr id="11" name="Oval 10"/>
          <p:cNvSpPr/>
          <p:nvPr/>
        </p:nvSpPr>
        <p:spPr>
          <a:xfrm>
            <a:off x="8859520" y="528320"/>
            <a:ext cx="3200400" cy="3001328"/>
          </a:xfrm>
          <a:prstGeom prst="ellipse">
            <a:avLst/>
          </a:prstGeom>
          <a:solidFill>
            <a:srgbClr val="FB2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7030A0"/>
                </a:solidFill>
              </a:rPr>
              <a:t>A </a:t>
            </a:r>
            <a:r>
              <a:rPr lang="en-GB" sz="2400" b="1" dirty="0">
                <a:solidFill>
                  <a:srgbClr val="7030A0"/>
                </a:solidFill>
              </a:rPr>
              <a:t>way of explaining how to lead a good life on </a:t>
            </a:r>
            <a:r>
              <a:rPr lang="en-GB" sz="2400" b="1" dirty="0" smtClean="0">
                <a:solidFill>
                  <a:srgbClr val="7030A0"/>
                </a:solidFill>
              </a:rPr>
              <a:t>Earth</a:t>
            </a:r>
            <a:endParaRPr lang="en-GB" sz="2400" b="1" dirty="0">
              <a:solidFill>
                <a:srgbClr val="7030A0"/>
              </a:solidFill>
            </a:endParaRPr>
          </a:p>
        </p:txBody>
      </p:sp>
    </p:spTree>
    <p:extLst>
      <p:ext uri="{BB962C8B-B14F-4D97-AF65-F5344CB8AC3E}">
        <p14:creationId xmlns:p14="http://schemas.microsoft.com/office/powerpoint/2010/main" val="371007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down)">
                                      <p:cBhvr>
                                        <p:cTn id="61" dur="580">
                                          <p:stCondLst>
                                            <p:cond delay="0"/>
                                          </p:stCondLst>
                                        </p:cTn>
                                        <p:tgtEl>
                                          <p:spTgt spid="10"/>
                                        </p:tgtEl>
                                      </p:cBhvr>
                                    </p:animEffect>
                                    <p:anim calcmode="lin" valueType="num">
                                      <p:cBhvr>
                                        <p:cTn id="6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7" dur="26">
                                          <p:stCondLst>
                                            <p:cond delay="650"/>
                                          </p:stCondLst>
                                        </p:cTn>
                                        <p:tgtEl>
                                          <p:spTgt spid="10"/>
                                        </p:tgtEl>
                                      </p:cBhvr>
                                      <p:to x="100000" y="60000"/>
                                    </p:animScale>
                                    <p:animScale>
                                      <p:cBhvr>
                                        <p:cTn id="68" dur="166" decel="50000">
                                          <p:stCondLst>
                                            <p:cond delay="676"/>
                                          </p:stCondLst>
                                        </p:cTn>
                                        <p:tgtEl>
                                          <p:spTgt spid="10"/>
                                        </p:tgtEl>
                                      </p:cBhvr>
                                      <p:to x="100000" y="100000"/>
                                    </p:animScale>
                                    <p:animScale>
                                      <p:cBhvr>
                                        <p:cTn id="69" dur="26">
                                          <p:stCondLst>
                                            <p:cond delay="1312"/>
                                          </p:stCondLst>
                                        </p:cTn>
                                        <p:tgtEl>
                                          <p:spTgt spid="10"/>
                                        </p:tgtEl>
                                      </p:cBhvr>
                                      <p:to x="100000" y="80000"/>
                                    </p:animScale>
                                    <p:animScale>
                                      <p:cBhvr>
                                        <p:cTn id="70" dur="166" decel="50000">
                                          <p:stCondLst>
                                            <p:cond delay="1338"/>
                                          </p:stCondLst>
                                        </p:cTn>
                                        <p:tgtEl>
                                          <p:spTgt spid="10"/>
                                        </p:tgtEl>
                                      </p:cBhvr>
                                      <p:to x="100000" y="100000"/>
                                    </p:animScale>
                                    <p:animScale>
                                      <p:cBhvr>
                                        <p:cTn id="71" dur="26">
                                          <p:stCondLst>
                                            <p:cond delay="1642"/>
                                          </p:stCondLst>
                                        </p:cTn>
                                        <p:tgtEl>
                                          <p:spTgt spid="10"/>
                                        </p:tgtEl>
                                      </p:cBhvr>
                                      <p:to x="100000" y="90000"/>
                                    </p:animScale>
                                    <p:animScale>
                                      <p:cBhvr>
                                        <p:cTn id="72" dur="166" decel="50000">
                                          <p:stCondLst>
                                            <p:cond delay="1668"/>
                                          </p:stCondLst>
                                        </p:cTn>
                                        <p:tgtEl>
                                          <p:spTgt spid="10"/>
                                        </p:tgtEl>
                                      </p:cBhvr>
                                      <p:to x="100000" y="100000"/>
                                    </p:animScale>
                                    <p:animScale>
                                      <p:cBhvr>
                                        <p:cTn id="73" dur="26">
                                          <p:stCondLst>
                                            <p:cond delay="1808"/>
                                          </p:stCondLst>
                                        </p:cTn>
                                        <p:tgtEl>
                                          <p:spTgt spid="10"/>
                                        </p:tgtEl>
                                      </p:cBhvr>
                                      <p:to x="100000" y="95000"/>
                                    </p:animScale>
                                    <p:animScale>
                                      <p:cBhvr>
                                        <p:cTn id="74" dur="166" decel="50000">
                                          <p:stCondLst>
                                            <p:cond delay="1834"/>
                                          </p:stCondLst>
                                        </p:cTn>
                                        <p:tgtEl>
                                          <p:spTgt spid="10"/>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down)">
                                      <p:cBhvr>
                                        <p:cTn id="79" dur="580">
                                          <p:stCondLst>
                                            <p:cond delay="0"/>
                                          </p:stCondLst>
                                        </p:cTn>
                                        <p:tgtEl>
                                          <p:spTgt spid="11"/>
                                        </p:tgtEl>
                                      </p:cBhvr>
                                    </p:animEffect>
                                    <p:anim calcmode="lin" valueType="num">
                                      <p:cBhvr>
                                        <p:cTn id="8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5" dur="26">
                                          <p:stCondLst>
                                            <p:cond delay="650"/>
                                          </p:stCondLst>
                                        </p:cTn>
                                        <p:tgtEl>
                                          <p:spTgt spid="11"/>
                                        </p:tgtEl>
                                      </p:cBhvr>
                                      <p:to x="100000" y="60000"/>
                                    </p:animScale>
                                    <p:animScale>
                                      <p:cBhvr>
                                        <p:cTn id="86" dur="166" decel="50000">
                                          <p:stCondLst>
                                            <p:cond delay="676"/>
                                          </p:stCondLst>
                                        </p:cTn>
                                        <p:tgtEl>
                                          <p:spTgt spid="11"/>
                                        </p:tgtEl>
                                      </p:cBhvr>
                                      <p:to x="100000" y="100000"/>
                                    </p:animScale>
                                    <p:animScale>
                                      <p:cBhvr>
                                        <p:cTn id="87" dur="26">
                                          <p:stCondLst>
                                            <p:cond delay="1312"/>
                                          </p:stCondLst>
                                        </p:cTn>
                                        <p:tgtEl>
                                          <p:spTgt spid="11"/>
                                        </p:tgtEl>
                                      </p:cBhvr>
                                      <p:to x="100000" y="80000"/>
                                    </p:animScale>
                                    <p:animScale>
                                      <p:cBhvr>
                                        <p:cTn id="88" dur="166" decel="50000">
                                          <p:stCondLst>
                                            <p:cond delay="1338"/>
                                          </p:stCondLst>
                                        </p:cTn>
                                        <p:tgtEl>
                                          <p:spTgt spid="11"/>
                                        </p:tgtEl>
                                      </p:cBhvr>
                                      <p:to x="100000" y="100000"/>
                                    </p:animScale>
                                    <p:animScale>
                                      <p:cBhvr>
                                        <p:cTn id="89" dur="26">
                                          <p:stCondLst>
                                            <p:cond delay="1642"/>
                                          </p:stCondLst>
                                        </p:cTn>
                                        <p:tgtEl>
                                          <p:spTgt spid="11"/>
                                        </p:tgtEl>
                                      </p:cBhvr>
                                      <p:to x="100000" y="90000"/>
                                    </p:animScale>
                                    <p:animScale>
                                      <p:cBhvr>
                                        <p:cTn id="90" dur="166" decel="50000">
                                          <p:stCondLst>
                                            <p:cond delay="1668"/>
                                          </p:stCondLst>
                                        </p:cTn>
                                        <p:tgtEl>
                                          <p:spTgt spid="11"/>
                                        </p:tgtEl>
                                      </p:cBhvr>
                                      <p:to x="100000" y="100000"/>
                                    </p:animScale>
                                    <p:animScale>
                                      <p:cBhvr>
                                        <p:cTn id="91" dur="26">
                                          <p:stCondLst>
                                            <p:cond delay="1808"/>
                                          </p:stCondLst>
                                        </p:cTn>
                                        <p:tgtEl>
                                          <p:spTgt spid="11"/>
                                        </p:tgtEl>
                                      </p:cBhvr>
                                      <p:to x="100000" y="95000"/>
                                    </p:animScale>
                                    <p:animScale>
                                      <p:cBhvr>
                                        <p:cTn id="92"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We all have our own unique answer to the question ‘What is Religion?’ and we all have our own beliefs.</a:t>
            </a:r>
            <a:endParaRPr lang="en-GB" sz="2800" dirty="0"/>
          </a:p>
        </p:txBody>
      </p:sp>
      <p:sp>
        <p:nvSpPr>
          <p:cNvPr id="3" name="Content Placeholder 2"/>
          <p:cNvSpPr>
            <a:spLocks noGrp="1"/>
          </p:cNvSpPr>
          <p:nvPr>
            <p:ph idx="1"/>
          </p:nvPr>
        </p:nvSpPr>
        <p:spPr>
          <a:xfrm>
            <a:off x="838200" y="5344795"/>
            <a:ext cx="10515600" cy="832168"/>
          </a:xfrm>
        </p:spPr>
        <p:txBody>
          <a:bodyPr>
            <a:normAutofit lnSpcReduction="10000"/>
          </a:bodyPr>
          <a:lstStyle/>
          <a:p>
            <a:pPr marL="0" indent="0">
              <a:buNone/>
            </a:pPr>
            <a:r>
              <a:rPr lang="en-GB" sz="2800" dirty="0" smtClean="0"/>
              <a:t>Discuss with the person sitting next to you and share ideas with the class.</a:t>
            </a:r>
            <a:endParaRPr lang="en-GB"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53800" y="185738"/>
            <a:ext cx="610939" cy="493395"/>
          </a:xfrm>
          <a:prstGeom prst="rect">
            <a:avLst/>
          </a:prstGeom>
        </p:spPr>
      </p:pic>
      <p:sp>
        <p:nvSpPr>
          <p:cNvPr id="5" name="Footer Placeholder 4"/>
          <p:cNvSpPr>
            <a:spLocks noGrp="1"/>
          </p:cNvSpPr>
          <p:nvPr>
            <p:ph type="ftr" sz="quarter" idx="11"/>
          </p:nvPr>
        </p:nvSpPr>
        <p:spPr/>
        <p:txBody>
          <a:bodyPr/>
          <a:lstStyle/>
          <a:p>
            <a:r>
              <a:rPr lang="en-GB" dirty="0" smtClean="0">
                <a:solidFill>
                  <a:prstClr val="black">
                    <a:tint val="75000"/>
                  </a:prstClr>
                </a:solidFill>
              </a:rPr>
              <a:t>Copyright © 2017 ThoughtBox Education.   </a:t>
            </a:r>
            <a:endParaRPr lang="en-GB" dirty="0">
              <a:solidFill>
                <a:prstClr val="black">
                  <a:tint val="75000"/>
                </a:prstClr>
              </a:solidFill>
            </a:endParaRPr>
          </a:p>
        </p:txBody>
      </p:sp>
      <p:sp>
        <p:nvSpPr>
          <p:cNvPr id="6" name="Rounded Rectangular Callout 5"/>
          <p:cNvSpPr/>
          <p:nvPr/>
        </p:nvSpPr>
        <p:spPr>
          <a:xfrm>
            <a:off x="4175760" y="1870075"/>
            <a:ext cx="3977640" cy="3093211"/>
          </a:xfrm>
          <a:prstGeom prst="wedgeRoundRectCallo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Is it ok that there are many different answers and beliefs when it comes to religion? Why do you think this?</a:t>
            </a:r>
            <a:endParaRPr lang="en-GB" sz="2800" dirty="0"/>
          </a:p>
        </p:txBody>
      </p:sp>
    </p:spTree>
    <p:extLst>
      <p:ext uri="{BB962C8B-B14F-4D97-AF65-F5344CB8AC3E}">
        <p14:creationId xmlns:p14="http://schemas.microsoft.com/office/powerpoint/2010/main" val="369242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solidFill>
                  <a:prstClr val="black">
                    <a:tint val="75000"/>
                  </a:prstClr>
                </a:solidFill>
              </a:rPr>
              <a:t>Copyright © 2017 ThoughtBox Education.   </a:t>
            </a:r>
            <a:endParaRPr lang="en-GB" dirty="0">
              <a:solidFill>
                <a:prstClr val="black">
                  <a:tint val="75000"/>
                </a:prstClr>
              </a:solidFill>
            </a:endParaRPr>
          </a:p>
        </p:txBody>
      </p:sp>
      <p:sp>
        <p:nvSpPr>
          <p:cNvPr id="5" name="Content Placeholder 4"/>
          <p:cNvSpPr>
            <a:spLocks noGrp="1"/>
          </p:cNvSpPr>
          <p:nvPr>
            <p:ph idx="1"/>
          </p:nvPr>
        </p:nvSpPr>
        <p:spPr>
          <a:xfrm>
            <a:off x="920496" y="874649"/>
            <a:ext cx="10515600" cy="4999317"/>
          </a:xfrm>
          <a:prstGeom prst="rect">
            <a:avLst/>
          </a:prstGeom>
        </p:spPr>
        <p:txBody>
          <a:bodyPr>
            <a:spAutoFit/>
          </a:bodyPr>
          <a:lstStyle/>
          <a:p>
            <a:pPr marL="0" indent="0">
              <a:buNone/>
            </a:pPr>
            <a:r>
              <a:rPr lang="en-GB" dirty="0" smtClean="0"/>
              <a:t>For </a:t>
            </a:r>
            <a:r>
              <a:rPr lang="en-GB" dirty="0"/>
              <a:t>many, religion plays a very important role in life and as the world becomes smaller (though our use of the internet, ability to travel, moving through different countries etc.) we will find that we are all encountering more and more different faiths in our daily lives.</a:t>
            </a:r>
          </a:p>
          <a:p>
            <a:pPr marL="0" indent="0">
              <a:buNone/>
            </a:pPr>
            <a:endParaRPr lang="en-GB" dirty="0" smtClean="0"/>
          </a:p>
          <a:p>
            <a:pPr marL="0" indent="0">
              <a:buNone/>
            </a:pPr>
            <a:r>
              <a:rPr lang="en-GB" dirty="0">
                <a:solidFill>
                  <a:srgbClr val="000000"/>
                </a:solidFill>
                <a:ea typeface="Calibri" panose="020F0502020204030204" pitchFamily="34" charset="0"/>
                <a:cs typeface="Times New Roman" panose="02020603050405020304" pitchFamily="18" charset="0"/>
              </a:rPr>
              <a:t>Work with the person next to you and write a list of as many reasons as you can think of for </a:t>
            </a:r>
            <a:r>
              <a:rPr lang="en-GB" b="1" dirty="0">
                <a:solidFill>
                  <a:srgbClr val="000000"/>
                </a:solidFill>
                <a:ea typeface="Calibri" panose="020F0502020204030204" pitchFamily="34" charset="0"/>
                <a:cs typeface="Times New Roman" panose="02020603050405020304" pitchFamily="18" charset="0"/>
              </a:rPr>
              <a:t>why people follow religions. </a:t>
            </a:r>
          </a:p>
          <a:p>
            <a:pPr marL="0" indent="0">
              <a:buNone/>
            </a:pPr>
            <a:endParaRPr lang="en-GB" b="1" dirty="0">
              <a:solidFill>
                <a:srgbClr val="000000"/>
              </a:solidFill>
              <a:ea typeface="Calibri" panose="020F0502020204030204" pitchFamily="34" charset="0"/>
              <a:cs typeface="Times New Roman" panose="02020603050405020304" pitchFamily="18" charset="0"/>
            </a:endParaRPr>
          </a:p>
          <a:p>
            <a:pPr marL="0" indent="0">
              <a:buNone/>
            </a:pPr>
            <a:r>
              <a:rPr lang="en-GB" dirty="0">
                <a:solidFill>
                  <a:srgbClr val="000000"/>
                </a:solidFill>
                <a:ea typeface="Calibri" panose="020F0502020204030204" pitchFamily="34" charset="0"/>
                <a:cs typeface="Times New Roman" panose="02020603050405020304" pitchFamily="18" charset="0"/>
              </a:rPr>
              <a:t>Share your ideas with the class.</a:t>
            </a:r>
          </a:p>
          <a:p>
            <a:pPr marL="0" indent="0">
              <a:buNone/>
            </a:pPr>
            <a:endParaRPr lang="en-GB" dirty="0"/>
          </a:p>
        </p:txBody>
      </p:sp>
    </p:spTree>
    <p:extLst>
      <p:ext uri="{BB962C8B-B14F-4D97-AF65-F5344CB8AC3E}">
        <p14:creationId xmlns:p14="http://schemas.microsoft.com/office/powerpoint/2010/main" val="299755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 calcmode="lin" valueType="num">
                                      <p:cBhvr additive="base">
                                        <p:cTn id="2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2" y="365125"/>
            <a:ext cx="10515600" cy="1325563"/>
          </a:xfrm>
        </p:spPr>
        <p:txBody>
          <a:bodyPr/>
          <a:lstStyle/>
          <a:p>
            <a:r>
              <a:rPr lang="en-GB" dirty="0" smtClean="0"/>
              <a:t>In this lesson, students will:</a:t>
            </a:r>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1846" y="1690688"/>
            <a:ext cx="1307387" cy="126507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395" y="3098900"/>
            <a:ext cx="1341609" cy="1313852"/>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1846" y="4555894"/>
            <a:ext cx="1396156" cy="1285098"/>
          </a:xfrm>
          <a:prstGeom prst="rect">
            <a:avLst/>
          </a:prstGeom>
        </p:spPr>
      </p:pic>
      <p:sp>
        <p:nvSpPr>
          <p:cNvPr id="14" name="Footer Placeholder 3"/>
          <p:cNvSpPr>
            <a:spLocks noGrp="1"/>
          </p:cNvSpPr>
          <p:nvPr>
            <p:ph type="ftr" sz="quarter" idx="11"/>
          </p:nvPr>
        </p:nvSpPr>
        <p:spPr>
          <a:xfrm>
            <a:off x="4038602" y="6356351"/>
            <a:ext cx="4114800" cy="365125"/>
          </a:xfrm>
        </p:spPr>
        <p:txBody>
          <a:bodyPr/>
          <a:lstStyle/>
          <a:p>
            <a:r>
              <a:rPr lang="en-GB" dirty="0" smtClean="0">
                <a:solidFill>
                  <a:prstClr val="black">
                    <a:tint val="75000"/>
                  </a:prstClr>
                </a:solidFill>
              </a:rPr>
              <a:t>Copyright © 2017 ThoughtBox Education.   </a:t>
            </a:r>
            <a:endParaRPr lang="en-GB" dirty="0">
              <a:solidFill>
                <a:prstClr val="black">
                  <a:tint val="75000"/>
                </a:prstClr>
              </a:solidFill>
            </a:endParaRPr>
          </a:p>
        </p:txBody>
      </p:sp>
      <p:sp>
        <p:nvSpPr>
          <p:cNvPr id="9" name="Content Placeholder 2"/>
          <p:cNvSpPr txBox="1">
            <a:spLocks/>
          </p:cNvSpPr>
          <p:nvPr/>
        </p:nvSpPr>
        <p:spPr>
          <a:xfrm>
            <a:off x="2148840" y="2005013"/>
            <a:ext cx="9204962" cy="4351338"/>
          </a:xfrm>
          <a:prstGeom prst="rect">
            <a:avLst/>
          </a:prstGeom>
        </p:spPr>
        <p:txBody>
          <a:bodyPr vert="horz" lIns="91440" tIns="45720" rIns="91440" bIns="45720" rtlCol="0">
            <a:normAutofit/>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t>Think about and discuss what religion is and why we have so many different versions of religion</a:t>
            </a:r>
          </a:p>
          <a:p>
            <a:pPr marL="0" indent="0">
              <a:buFont typeface="Arial" panose="020B0604020202020204" pitchFamily="34" charset="0"/>
              <a:buNone/>
            </a:pPr>
            <a:endParaRPr lang="en-GB" dirty="0" smtClean="0"/>
          </a:p>
          <a:p>
            <a:pPr marL="0" indent="0">
              <a:buFont typeface="Arial" panose="020B0604020202020204" pitchFamily="34" charset="0"/>
              <a:buNone/>
            </a:pPr>
            <a:r>
              <a:rPr lang="en-GB" dirty="0" smtClean="0"/>
              <a:t>Understand the reasons why we need to believe in something bigger than ourselves</a:t>
            </a:r>
          </a:p>
          <a:p>
            <a:pPr marL="0" indent="0">
              <a:buFont typeface="Arial" panose="020B0604020202020204" pitchFamily="34" charset="0"/>
              <a:buNone/>
            </a:pPr>
            <a:endParaRPr lang="en-GB" dirty="0" smtClean="0"/>
          </a:p>
          <a:p>
            <a:pPr marL="0" indent="0">
              <a:buFont typeface="Arial" panose="020B0604020202020204" pitchFamily="34" charset="0"/>
              <a:buNone/>
            </a:pPr>
            <a:r>
              <a:rPr lang="en-GB" dirty="0" smtClean="0"/>
              <a:t>Explore and unravel some of the stereotypes and divisions that exist within religions, exploring the links between religion and morality</a:t>
            </a:r>
            <a:endParaRPr lang="en-GB" dirty="0"/>
          </a:p>
        </p:txBody>
      </p:sp>
    </p:spTree>
    <p:extLst>
      <p:ext uri="{BB962C8B-B14F-4D97-AF65-F5344CB8AC3E}">
        <p14:creationId xmlns:p14="http://schemas.microsoft.com/office/powerpoint/2010/main" val="211425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
                                            <p:txEl>
                                              <p:pRg st="0" end="0"/>
                                            </p:txEl>
                                          </p:spTgt>
                                        </p:tgtEl>
                                      </p:cBhvr>
                                    </p:animEffect>
                                    <p:animScale>
                                      <p:cBhvr>
                                        <p:cTn id="7" dur="250" autoRev="1" fill="hold"/>
                                        <p:tgtEl>
                                          <p:spTgt spid="9">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9">
                                            <p:txEl>
                                              <p:pRg st="2" end="2"/>
                                            </p:txEl>
                                          </p:spTgt>
                                        </p:tgtEl>
                                      </p:cBhvr>
                                    </p:animEffect>
                                    <p:animScale>
                                      <p:cBhvr>
                                        <p:cTn id="12" dur="250" autoRev="1" fill="hold"/>
                                        <p:tgtEl>
                                          <p:spTgt spid="9">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9">
                                            <p:txEl>
                                              <p:pRg st="4" end="4"/>
                                            </p:txEl>
                                          </p:spTgt>
                                        </p:tgtEl>
                                      </p:cBhvr>
                                    </p:animEffect>
                                    <p:animScale>
                                      <p:cBhvr>
                                        <p:cTn id="17" dur="250" autoRev="1" fill="hold"/>
                                        <p:tgtEl>
                                          <p:spTgt spid="9">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79145"/>
            <a:ext cx="10515600" cy="4351338"/>
          </a:xfrm>
        </p:spPr>
        <p:txBody>
          <a:bodyPr/>
          <a:lstStyle/>
          <a:p>
            <a:pPr marL="0" indent="0">
              <a:buNone/>
            </a:pPr>
            <a:endParaRPr lang="en-GB" dirty="0"/>
          </a:p>
        </p:txBody>
      </p:sp>
      <p:sp>
        <p:nvSpPr>
          <p:cNvPr id="4" name="Footer Placeholder 3"/>
          <p:cNvSpPr>
            <a:spLocks noGrp="1"/>
          </p:cNvSpPr>
          <p:nvPr>
            <p:ph type="ftr" sz="quarter" idx="11"/>
          </p:nvPr>
        </p:nvSpPr>
        <p:spPr/>
        <p:txBody>
          <a:bodyPr/>
          <a:lstStyle/>
          <a:p>
            <a:r>
              <a:rPr lang="en-GB" dirty="0" smtClean="0">
                <a:solidFill>
                  <a:prstClr val="black">
                    <a:tint val="75000"/>
                  </a:prstClr>
                </a:solidFill>
              </a:rPr>
              <a:t>Copyright © 2017 ThoughtBox Education.   </a:t>
            </a:r>
            <a:endParaRPr lang="en-GB" dirty="0">
              <a:solidFill>
                <a:prstClr val="black">
                  <a:tint val="75000"/>
                </a:prstClr>
              </a:solidFill>
            </a:endParaRPr>
          </a:p>
        </p:txBody>
      </p:sp>
      <p:sp>
        <p:nvSpPr>
          <p:cNvPr id="5" name="Rounded Rectangular Callout 4"/>
          <p:cNvSpPr/>
          <p:nvPr/>
        </p:nvSpPr>
        <p:spPr>
          <a:xfrm>
            <a:off x="4349496" y="1100488"/>
            <a:ext cx="3669792" cy="2849719"/>
          </a:xfrm>
          <a:prstGeom prst="wedgeRoundRectCallo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FF00"/>
                </a:solidFill>
              </a:rPr>
              <a:t>How many different religions are there in your class?</a:t>
            </a:r>
            <a:endParaRPr lang="en-GB" sz="2800" dirty="0">
              <a:solidFill>
                <a:srgbClr val="FFFF00"/>
              </a:solidFill>
            </a:endParaRPr>
          </a:p>
        </p:txBody>
      </p:sp>
      <p:sp>
        <p:nvSpPr>
          <p:cNvPr id="6" name="Content Placeholder 2"/>
          <p:cNvSpPr txBox="1">
            <a:spLocks/>
          </p:cNvSpPr>
          <p:nvPr/>
        </p:nvSpPr>
        <p:spPr>
          <a:xfrm>
            <a:off x="731520" y="4480560"/>
            <a:ext cx="11104880" cy="1633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t>Ask students to write down their religion or belief on a piece of paper (anonymously if they wish) and then tally them up to get an overview of the Faiths in the class. </a:t>
            </a: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6252" y="1965970"/>
            <a:ext cx="1946828" cy="4892030"/>
          </a:xfrm>
          <a:prstGeom prst="rect">
            <a:avLst/>
          </a:prstGeom>
        </p:spPr>
      </p:pic>
    </p:spTree>
    <p:extLst>
      <p:ext uri="{BB962C8B-B14F-4D97-AF65-F5344CB8AC3E}">
        <p14:creationId xmlns:p14="http://schemas.microsoft.com/office/powerpoint/2010/main" val="324798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Content Placeholder 4"/>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320853" y="365125"/>
            <a:ext cx="1673457" cy="810581"/>
          </a:xfrm>
          <a:prstGeom prst="rect">
            <a:avLst/>
          </a:prstGeom>
        </p:spPr>
      </p:pic>
      <p:sp>
        <p:nvSpPr>
          <p:cNvPr id="5" name="Rectangle 4"/>
          <p:cNvSpPr/>
          <p:nvPr/>
        </p:nvSpPr>
        <p:spPr>
          <a:xfrm>
            <a:off x="5874671" y="6011279"/>
            <a:ext cx="5270995" cy="769441"/>
          </a:xfrm>
          <a:prstGeom prst="rect">
            <a:avLst/>
          </a:prstGeom>
        </p:spPr>
        <p:txBody>
          <a:bodyPr wrap="none">
            <a:spAutoFit/>
          </a:bodyPr>
          <a:lstStyle/>
          <a:p>
            <a:pPr algn="ctr"/>
            <a:r>
              <a:rPr lang="en-GB" sz="2800" b="1" dirty="0">
                <a:solidFill>
                  <a:prstClr val="white"/>
                </a:solidFill>
                <a:latin typeface="Century Gothic" panose="020B0502020202020204" pitchFamily="34" charset="0"/>
              </a:rPr>
              <a:t>This sort of learning can’t wait</a:t>
            </a:r>
          </a:p>
          <a:p>
            <a:pPr algn="ctr"/>
            <a:r>
              <a:rPr lang="en-GB" sz="1600" b="1" dirty="0" smtClean="0">
                <a:solidFill>
                  <a:prstClr val="white"/>
                </a:solidFill>
                <a:latin typeface="Century Gothic" panose="020B0502020202020204" pitchFamily="34" charset="0"/>
              </a:rPr>
              <a:t>Copyright © 2017 ThoughtBox Education.   </a:t>
            </a:r>
            <a:endParaRPr lang="en-GB" sz="1600"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829950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2" y="2717379"/>
            <a:ext cx="10515600" cy="1845096"/>
          </a:xfrm>
        </p:spPr>
        <p:txBody>
          <a:bodyPr>
            <a:normAutofit/>
          </a:bodyPr>
          <a:lstStyle/>
          <a:p>
            <a:r>
              <a:rPr lang="en-GB" sz="5400" dirty="0" smtClean="0">
                <a:latin typeface="Century Gothic" panose="020B0502020202020204" pitchFamily="34" charset="0"/>
                <a:ea typeface="Calibri" panose="020F0502020204030204" pitchFamily="34" charset="0"/>
                <a:cs typeface="Times New Roman" panose="02020603050405020304" pitchFamily="18" charset="0"/>
              </a:rPr>
              <a:t>Pre-lesson reflection</a:t>
            </a:r>
            <a:r>
              <a:rPr lang="en-GB" sz="48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
            </a:r>
            <a:br>
              <a:rPr lang="en-GB" sz="48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br>
            <a:r>
              <a:rPr lang="en-GB" sz="36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3-5 minutes+</a:t>
            </a:r>
            <a:endParaRPr lang="en-GB" sz="3600" dirty="0"/>
          </a:p>
        </p:txBody>
      </p:sp>
      <p:sp>
        <p:nvSpPr>
          <p:cNvPr id="3" name="Text Placeholder 2"/>
          <p:cNvSpPr>
            <a:spLocks noGrp="1"/>
          </p:cNvSpPr>
          <p:nvPr>
            <p:ph type="body" idx="1"/>
          </p:nvPr>
        </p:nvSpPr>
        <p:spPr/>
        <p:txBody>
          <a:bodyPr/>
          <a:lstStyle/>
          <a:p>
            <a:endParaRPr lang="en-GB" dirty="0"/>
          </a:p>
        </p:txBody>
      </p:sp>
      <p:sp>
        <p:nvSpPr>
          <p:cNvPr id="4" name="Footer Placeholder 3"/>
          <p:cNvSpPr>
            <a:spLocks noGrp="1"/>
          </p:cNvSpPr>
          <p:nvPr>
            <p:ph type="ftr" sz="quarter" idx="11"/>
          </p:nvPr>
        </p:nvSpPr>
        <p:spPr/>
        <p:txBody>
          <a:bodyPr/>
          <a:lstStyle/>
          <a:p>
            <a:r>
              <a:rPr lang="en-GB" dirty="0" smtClean="0"/>
              <a:t>Copyright © 2017 ThoughtBox Education.   </a:t>
            </a:r>
            <a:endParaRPr lang="en-GB" dirty="0"/>
          </a:p>
        </p:txBody>
      </p:sp>
      <p:pic>
        <p:nvPicPr>
          <p:cNvPr id="9" name="Picture 8"/>
          <p:cNvPicPr/>
          <p:nvPr/>
        </p:nvPicPr>
        <p:blipFill>
          <a:blip r:embed="rId2" cstate="email">
            <a:extLst>
              <a:ext uri="{28A0092B-C50C-407E-A947-70E740481C1C}">
                <a14:useLocalDpi xmlns:a14="http://schemas.microsoft.com/office/drawing/2010/main"/>
              </a:ext>
            </a:extLst>
          </a:blip>
          <a:stretch>
            <a:fillRect/>
          </a:stretch>
        </p:blipFill>
        <p:spPr>
          <a:xfrm>
            <a:off x="10840922" y="621203"/>
            <a:ext cx="791666" cy="585424"/>
          </a:xfrm>
          <a:prstGeom prst="rect">
            <a:avLst/>
          </a:prstGeom>
        </p:spPr>
      </p:pic>
    </p:spTree>
    <p:extLst>
      <p:ext uri="{BB962C8B-B14F-4D97-AF65-F5344CB8AC3E}">
        <p14:creationId xmlns:p14="http://schemas.microsoft.com/office/powerpoint/2010/main" val="885261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1188720"/>
            <a:ext cx="10889510" cy="4988243"/>
          </a:xfrm>
        </p:spPr>
        <p:txBody>
          <a:bodyPr>
            <a:normAutofit/>
          </a:bodyPr>
          <a:lstStyle/>
          <a:p>
            <a:pPr marL="228597" indent="0">
              <a:lnSpc>
                <a:spcPct val="115000"/>
              </a:lnSpc>
              <a:spcAft>
                <a:spcPts val="1000"/>
              </a:spcAft>
              <a:buNone/>
            </a:pPr>
            <a:r>
              <a:rPr lang="en-GB" dirty="0">
                <a:latin typeface="Century Gothic" panose="020B0502020202020204" pitchFamily="34" charset="0"/>
                <a:ea typeface="Calibri" panose="020F0502020204030204" pitchFamily="34" charset="0"/>
                <a:cs typeface="Times New Roman" panose="02020603050405020304" pitchFamily="18" charset="0"/>
              </a:rPr>
              <a:t>I</a:t>
            </a:r>
            <a:r>
              <a:rPr lang="en-GB" dirty="0" smtClean="0">
                <a:effectLst/>
                <a:latin typeface="Century Gothic" panose="020B0502020202020204" pitchFamily="34" charset="0"/>
                <a:ea typeface="Calibri" panose="020F0502020204030204" pitchFamily="34" charset="0"/>
                <a:cs typeface="Times New Roman" panose="02020603050405020304" pitchFamily="18" charset="0"/>
              </a:rPr>
              <a:t>ntroduce the following REFLECTIVE QUESTIONS for students to consider during the lesson (maybe write them up or read them aloud and ask students to think about their own responses):</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11"/>
          </p:nvPr>
        </p:nvSpPr>
        <p:spPr>
          <a:xfrm>
            <a:off x="4038602" y="6356351"/>
            <a:ext cx="4114800" cy="365125"/>
          </a:xfrm>
        </p:spPr>
        <p:txBody>
          <a:bodyPr/>
          <a:lstStyle/>
          <a:p>
            <a:r>
              <a:rPr lang="en-GB" dirty="0" smtClean="0"/>
              <a:t>Copyright © 2017 ThoughtBox Education.   .  </a:t>
            </a:r>
            <a:endParaRPr lang="en-GB" dirty="0"/>
          </a:p>
        </p:txBody>
      </p:sp>
      <p:pic>
        <p:nvPicPr>
          <p:cNvPr id="5" name="Picture 4"/>
          <p:cNvPicPr/>
          <p:nvPr/>
        </p:nvPicPr>
        <p:blipFill>
          <a:blip r:embed="rId2" cstate="email">
            <a:extLst>
              <a:ext uri="{28A0092B-C50C-407E-A947-70E740481C1C}">
                <a14:useLocalDpi xmlns:a14="http://schemas.microsoft.com/office/drawing/2010/main"/>
              </a:ext>
            </a:extLst>
          </a:blip>
          <a:stretch>
            <a:fillRect/>
          </a:stretch>
        </p:blipFill>
        <p:spPr>
          <a:xfrm>
            <a:off x="10570463" y="365894"/>
            <a:ext cx="821379" cy="630802"/>
          </a:xfrm>
          <a:prstGeom prst="rect">
            <a:avLst/>
          </a:prstGeom>
        </p:spPr>
      </p:pic>
      <p:sp>
        <p:nvSpPr>
          <p:cNvPr id="2" name="Rectangle 1"/>
          <p:cNvSpPr/>
          <p:nvPr/>
        </p:nvSpPr>
        <p:spPr>
          <a:xfrm>
            <a:off x="990602" y="3521182"/>
            <a:ext cx="10032998" cy="1720471"/>
          </a:xfrm>
          <a:prstGeom prst="rect">
            <a:avLst/>
          </a:prstGeom>
        </p:spPr>
        <p:txBody>
          <a:bodyPr wrap="square">
            <a:spAutoFit/>
          </a:bodyPr>
          <a:lstStyle/>
          <a:p>
            <a:pPr marL="342900" lvl="0" indent="-342900">
              <a:lnSpc>
                <a:spcPct val="115000"/>
              </a:lnSpc>
              <a:spcAft>
                <a:spcPts val="0"/>
              </a:spcAft>
              <a:buFont typeface="+mj-lt"/>
              <a:buAutoNum type="arabicPeriod"/>
            </a:pPr>
            <a:r>
              <a:rPr lang="en-GB" sz="2400" b="1" dirty="0" smtClean="0">
                <a:solidFill>
                  <a:srgbClr val="7030A0"/>
                </a:solidFill>
                <a:latin typeface="+mj-lt"/>
                <a:ea typeface="Calibri" panose="020F0502020204030204" pitchFamily="34" charset="0"/>
                <a:cs typeface="Times New Roman" panose="02020603050405020304" pitchFamily="18" charset="0"/>
              </a:rPr>
              <a:t>What do you think of when you hear the word “Faith”?</a:t>
            </a:r>
          </a:p>
          <a:p>
            <a:pPr marL="342900" lvl="0" indent="-342900">
              <a:lnSpc>
                <a:spcPct val="115000"/>
              </a:lnSpc>
              <a:spcAft>
                <a:spcPts val="0"/>
              </a:spcAft>
              <a:buFont typeface="+mj-lt"/>
              <a:buAutoNum type="arabicPeriod"/>
            </a:pPr>
            <a:r>
              <a:rPr lang="en-GB" sz="2400" b="1" dirty="0" smtClean="0">
                <a:solidFill>
                  <a:srgbClr val="7030A0"/>
                </a:solidFill>
                <a:latin typeface="+mj-lt"/>
                <a:ea typeface="Calibri" panose="020F0502020204030204" pitchFamily="34" charset="0"/>
                <a:cs typeface="Times New Roman" panose="02020603050405020304" pitchFamily="18" charset="0"/>
              </a:rPr>
              <a:t>Do you have a religion or a “Faith</a:t>
            </a:r>
            <a:r>
              <a:rPr lang="en-GB" sz="2400" b="1" dirty="0" smtClean="0">
                <a:solidFill>
                  <a:srgbClr val="7030A0"/>
                </a:solidFill>
                <a:effectLst/>
                <a:latin typeface="+mj-lt"/>
                <a:ea typeface="Calibri" panose="020F0502020204030204" pitchFamily="34" charset="0"/>
                <a:cs typeface="Times New Roman" panose="02020603050405020304" pitchFamily="18" charset="0"/>
              </a:rPr>
              <a:t>”?</a:t>
            </a:r>
          </a:p>
          <a:p>
            <a:pPr marL="342900" lvl="0" indent="-342900">
              <a:lnSpc>
                <a:spcPct val="115000"/>
              </a:lnSpc>
              <a:spcAft>
                <a:spcPts val="0"/>
              </a:spcAft>
              <a:buFont typeface="+mj-lt"/>
              <a:buAutoNum type="arabicPeriod"/>
            </a:pPr>
            <a:r>
              <a:rPr lang="en-GB" sz="2400" b="1" dirty="0" smtClean="0">
                <a:solidFill>
                  <a:srgbClr val="7030A0"/>
                </a:solidFill>
                <a:latin typeface="+mj-lt"/>
                <a:ea typeface="Calibri" panose="020F0502020204030204" pitchFamily="34" charset="0"/>
                <a:cs typeface="Times New Roman" panose="02020603050405020304" pitchFamily="18" charset="0"/>
              </a:rPr>
              <a:t>What is ‘God’ or what does the idea of ‘God’ mean to you?</a:t>
            </a:r>
          </a:p>
          <a:p>
            <a:pPr marL="342900" lvl="0" indent="-342900">
              <a:lnSpc>
                <a:spcPct val="115000"/>
              </a:lnSpc>
              <a:spcAft>
                <a:spcPts val="0"/>
              </a:spcAft>
              <a:buFont typeface="+mj-lt"/>
              <a:buAutoNum type="arabicPeriod"/>
            </a:pPr>
            <a:endParaRPr lang="en-GB"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115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2" y="2717379"/>
            <a:ext cx="10515600" cy="1845096"/>
          </a:xfrm>
        </p:spPr>
        <p:txBody>
          <a:bodyPr>
            <a:normAutofit/>
          </a:bodyPr>
          <a:lstStyle/>
          <a:p>
            <a:r>
              <a:rPr lang="en-GB" sz="5400" dirty="0" smtClean="0">
                <a:latin typeface="Century Gothic" panose="020B0502020202020204" pitchFamily="34" charset="0"/>
                <a:ea typeface="Calibri" panose="020F0502020204030204" pitchFamily="34" charset="0"/>
                <a:cs typeface="Times New Roman" panose="02020603050405020304" pitchFamily="18" charset="0"/>
              </a:rPr>
              <a:t>The meaning </a:t>
            </a:r>
            <a:r>
              <a:rPr lang="en-GB" sz="5400" smtClean="0">
                <a:latin typeface="Century Gothic" panose="020B0502020202020204" pitchFamily="34" charset="0"/>
                <a:ea typeface="Calibri" panose="020F0502020204030204" pitchFamily="34" charset="0"/>
                <a:cs typeface="Times New Roman" panose="02020603050405020304" pitchFamily="18" charset="0"/>
              </a:rPr>
              <a:t>of 'Faith’</a:t>
            </a:r>
            <a:r>
              <a:rPr lang="en-GB" sz="5400" dirty="0" smtClean="0">
                <a:latin typeface="Century Gothic" panose="020B0502020202020204" pitchFamily="34" charset="0"/>
                <a:ea typeface="Calibri" panose="020F0502020204030204" pitchFamily="34" charset="0"/>
                <a:cs typeface="Times New Roman" panose="02020603050405020304" pitchFamily="18" charset="0"/>
              </a:rPr>
              <a:t/>
            </a:r>
            <a:br>
              <a:rPr lang="en-GB" sz="5400" dirty="0" smtClean="0">
                <a:latin typeface="Century Gothic" panose="020B0502020202020204" pitchFamily="34" charset="0"/>
                <a:ea typeface="Calibri" panose="020F0502020204030204" pitchFamily="34" charset="0"/>
                <a:cs typeface="Times New Roman" panose="02020603050405020304" pitchFamily="18" charset="0"/>
              </a:rPr>
            </a:br>
            <a:r>
              <a:rPr lang="en-GB" sz="36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5 minutes+</a:t>
            </a:r>
            <a:endParaRPr lang="en-GB" sz="3600" b="1" dirty="0"/>
          </a:p>
        </p:txBody>
      </p:sp>
      <p:sp>
        <p:nvSpPr>
          <p:cNvPr id="3" name="Text Placeholder 2"/>
          <p:cNvSpPr>
            <a:spLocks noGrp="1"/>
          </p:cNvSpPr>
          <p:nvPr>
            <p:ph type="body" idx="1"/>
          </p:nvPr>
        </p:nvSpPr>
        <p:spPr/>
        <p:txBody>
          <a:bodyPr/>
          <a:lstStyle/>
          <a:p>
            <a:endParaRPr lang="en-GB" dirty="0"/>
          </a:p>
        </p:txBody>
      </p:sp>
      <p:sp>
        <p:nvSpPr>
          <p:cNvPr id="4" name="Footer Placeholder 3"/>
          <p:cNvSpPr>
            <a:spLocks noGrp="1"/>
          </p:cNvSpPr>
          <p:nvPr>
            <p:ph type="ftr" sz="quarter" idx="11"/>
          </p:nvPr>
        </p:nvSpPr>
        <p:spPr/>
        <p:txBody>
          <a:bodyPr/>
          <a:lstStyle/>
          <a:p>
            <a:r>
              <a:rPr lang="en-GB" dirty="0" smtClean="0">
                <a:solidFill>
                  <a:prstClr val="black">
                    <a:tint val="75000"/>
                  </a:prstClr>
                </a:solidFill>
              </a:rPr>
              <a:t>Copyright © 2017 ThoughtBox Education.   </a:t>
            </a:r>
            <a:endParaRPr lang="en-GB" dirty="0">
              <a:solidFill>
                <a:prstClr val="black">
                  <a:tint val="75000"/>
                </a:prstClr>
              </a:solidFill>
            </a:endParaRPr>
          </a:p>
        </p:txBody>
      </p:sp>
      <p:pic>
        <p:nvPicPr>
          <p:cNvPr id="6" name="Picture 5" descr="WATCH.png"/>
          <p:cNvPicPr/>
          <p:nvPr/>
        </p:nvPicPr>
        <p:blipFill>
          <a:blip r:embed="rId2" cstate="email">
            <a:extLst>
              <a:ext uri="{28A0092B-C50C-407E-A947-70E740481C1C}">
                <a14:useLocalDpi xmlns:a14="http://schemas.microsoft.com/office/drawing/2010/main"/>
              </a:ext>
            </a:extLst>
          </a:blip>
          <a:stretch>
            <a:fillRect/>
          </a:stretch>
        </p:blipFill>
        <p:spPr>
          <a:xfrm>
            <a:off x="9392793" y="429768"/>
            <a:ext cx="958215" cy="658368"/>
          </a:xfrm>
          <a:prstGeom prst="rect">
            <a:avLst/>
          </a:prstGeom>
        </p:spPr>
      </p:pic>
      <p:pic>
        <p:nvPicPr>
          <p:cNvPr id="7" name="Picture 6" descr="chat.png"/>
          <p:cNvPicPr/>
          <p:nvPr/>
        </p:nvPicPr>
        <p:blipFill>
          <a:blip r:embed="rId3" cstate="email">
            <a:extLst>
              <a:ext uri="{28A0092B-C50C-407E-A947-70E740481C1C}">
                <a14:useLocalDpi xmlns:a14="http://schemas.microsoft.com/office/drawing/2010/main"/>
              </a:ext>
            </a:extLst>
          </a:blip>
          <a:stretch>
            <a:fillRect/>
          </a:stretch>
        </p:blipFill>
        <p:spPr>
          <a:xfrm>
            <a:off x="10523299" y="429768"/>
            <a:ext cx="915845" cy="658368"/>
          </a:xfrm>
          <a:prstGeom prst="rect">
            <a:avLst/>
          </a:prstGeom>
        </p:spPr>
      </p:pic>
    </p:spTree>
    <p:extLst>
      <p:ext uri="{BB962C8B-B14F-4D97-AF65-F5344CB8AC3E}">
        <p14:creationId xmlns:p14="http://schemas.microsoft.com/office/powerpoint/2010/main" val="2259256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Century Gothic" panose="020B0502020202020204" pitchFamily="34" charset="0"/>
            </a:endParaRPr>
          </a:p>
          <a:p>
            <a:pPr marL="457205" lvl="1" indent="0">
              <a:buNone/>
            </a:pPr>
            <a:endParaRPr lang="en-GB" dirty="0" smtClean="0"/>
          </a:p>
          <a:p>
            <a:endParaRPr lang="en-GB" dirty="0"/>
          </a:p>
        </p:txBody>
      </p:sp>
      <p:sp>
        <p:nvSpPr>
          <p:cNvPr id="4" name="Footer Placeholder 3"/>
          <p:cNvSpPr>
            <a:spLocks noGrp="1"/>
          </p:cNvSpPr>
          <p:nvPr>
            <p:ph type="ftr" sz="quarter" idx="11"/>
          </p:nvPr>
        </p:nvSpPr>
        <p:spPr>
          <a:xfrm>
            <a:off x="4038602" y="6356351"/>
            <a:ext cx="4114800" cy="365125"/>
          </a:xfrm>
        </p:spPr>
        <p:txBody>
          <a:bodyPr/>
          <a:lstStyle/>
          <a:p>
            <a:r>
              <a:rPr lang="en-GB" dirty="0" smtClean="0">
                <a:solidFill>
                  <a:prstClr val="black">
                    <a:tint val="75000"/>
                  </a:prstClr>
                </a:solidFill>
              </a:rPr>
              <a:t>Copyright © 2017 ThoughtBox Education.   .  </a:t>
            </a:r>
            <a:endParaRPr lang="en-GB" dirty="0">
              <a:solidFill>
                <a:prstClr val="black">
                  <a:tint val="75000"/>
                </a:prstClr>
              </a:solidFill>
            </a:endParaRPr>
          </a:p>
        </p:txBody>
      </p:sp>
      <p:pic>
        <p:nvPicPr>
          <p:cNvPr id="14" name="Picture 13" descr="WATCH.png"/>
          <p:cNvPicPr/>
          <p:nvPr/>
        </p:nvPicPr>
        <p:blipFill>
          <a:blip r:embed="rId2" cstate="email">
            <a:extLst>
              <a:ext uri="{28A0092B-C50C-407E-A947-70E740481C1C}">
                <a14:useLocalDpi xmlns:a14="http://schemas.microsoft.com/office/drawing/2010/main"/>
              </a:ext>
            </a:extLst>
          </a:blip>
          <a:stretch>
            <a:fillRect/>
          </a:stretch>
        </p:blipFill>
        <p:spPr>
          <a:xfrm>
            <a:off x="10069449" y="128653"/>
            <a:ext cx="919947" cy="658368"/>
          </a:xfrm>
          <a:prstGeom prst="rect">
            <a:avLst/>
          </a:prstGeom>
        </p:spPr>
      </p:pic>
      <p:pic>
        <p:nvPicPr>
          <p:cNvPr id="17" name="Picture 16" descr="chat.png"/>
          <p:cNvPicPr/>
          <p:nvPr/>
        </p:nvPicPr>
        <p:blipFill>
          <a:blip r:embed="rId3" cstate="email">
            <a:extLst>
              <a:ext uri="{28A0092B-C50C-407E-A947-70E740481C1C}">
                <a14:useLocalDpi xmlns:a14="http://schemas.microsoft.com/office/drawing/2010/main"/>
              </a:ext>
            </a:extLst>
          </a:blip>
          <a:stretch>
            <a:fillRect/>
          </a:stretch>
        </p:blipFill>
        <p:spPr>
          <a:xfrm>
            <a:off x="11199955" y="128653"/>
            <a:ext cx="879269" cy="658368"/>
          </a:xfrm>
          <a:prstGeom prst="rect">
            <a:avLst/>
          </a:prstGeom>
        </p:spPr>
      </p:pic>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sp>
        <p:nvSpPr>
          <p:cNvPr id="8" name="Rectangle 7"/>
          <p:cNvSpPr/>
          <p:nvPr/>
        </p:nvSpPr>
        <p:spPr>
          <a:xfrm>
            <a:off x="710946" y="1405187"/>
            <a:ext cx="11008614" cy="2431435"/>
          </a:xfrm>
          <a:prstGeom prst="rect">
            <a:avLst/>
          </a:prstGeom>
        </p:spPr>
        <p:txBody>
          <a:bodyPr wrap="square">
            <a:spAutoFit/>
          </a:bodyPr>
          <a:lstStyle/>
          <a:p>
            <a:r>
              <a:rPr lang="en-GB" sz="2400" dirty="0">
                <a:solidFill>
                  <a:prstClr val="black"/>
                </a:solidFill>
              </a:rPr>
              <a:t>Watch the short video (</a:t>
            </a:r>
            <a:r>
              <a:rPr lang="en-GB" sz="2400" dirty="0" smtClean="0">
                <a:solidFill>
                  <a:prstClr val="black"/>
                </a:solidFill>
              </a:rPr>
              <a:t>2.39 mins</a:t>
            </a:r>
            <a:r>
              <a:rPr lang="en-GB" sz="2400" dirty="0">
                <a:solidFill>
                  <a:prstClr val="black"/>
                </a:solidFill>
              </a:rPr>
              <a:t>) made by </a:t>
            </a:r>
            <a:r>
              <a:rPr lang="en-GB" sz="2400" u="sng" dirty="0" smtClean="0">
                <a:solidFill>
                  <a:prstClr val="black"/>
                </a:solidFill>
                <a:hlinkClick r:id="rId4"/>
              </a:rPr>
              <a:t>Our New Normal </a:t>
            </a:r>
            <a:r>
              <a:rPr lang="en-GB" sz="2400" dirty="0" smtClean="0">
                <a:solidFill>
                  <a:prstClr val="black"/>
                </a:solidFill>
              </a:rPr>
              <a:t>entitled:</a:t>
            </a:r>
          </a:p>
          <a:p>
            <a:r>
              <a:rPr lang="en-GB" sz="2400" dirty="0" smtClean="0">
                <a:solidFill>
                  <a:prstClr val="black"/>
                </a:solidFill>
              </a:rPr>
              <a:t> </a:t>
            </a:r>
            <a:endParaRPr lang="en-GB" sz="2400" dirty="0">
              <a:solidFill>
                <a:prstClr val="black"/>
              </a:solidFill>
            </a:endParaRPr>
          </a:p>
          <a:p>
            <a:r>
              <a:rPr lang="en-GB" sz="3600" b="1" u="sng" dirty="0" smtClean="0">
                <a:solidFill>
                  <a:prstClr val="black"/>
                </a:solidFill>
                <a:hlinkClick r:id="rId5"/>
              </a:rPr>
              <a:t>Kids Explain Faith</a:t>
            </a:r>
            <a:endParaRPr lang="en-GB" sz="3600" b="1" dirty="0" smtClean="0">
              <a:solidFill>
                <a:prstClr val="black"/>
              </a:solidFill>
            </a:endParaRPr>
          </a:p>
          <a:p>
            <a:r>
              <a:rPr lang="en-GB" sz="1600" b="1" dirty="0">
                <a:solidFill>
                  <a:prstClr val="black"/>
                </a:solidFill>
              </a:rPr>
              <a:t>(C</a:t>
            </a:r>
            <a:r>
              <a:rPr lang="en-GB" altLang="en-US" sz="1600" b="1" dirty="0">
                <a:solidFill>
                  <a:prstClr val="black"/>
                </a:solidFill>
                <a:ea typeface="Calibri" panose="020F0502020204030204" pitchFamily="34" charset="0"/>
                <a:cs typeface="Times New Roman" panose="02020603050405020304" pitchFamily="18" charset="0"/>
              </a:rPr>
              <a:t>lick on the link above for the hyperlink)</a:t>
            </a:r>
            <a:endParaRPr lang="en-GB" sz="2800" dirty="0">
              <a:solidFill>
                <a:prstClr val="black"/>
              </a:solidFill>
            </a:endParaRPr>
          </a:p>
          <a:p>
            <a:endParaRPr lang="en-GB" sz="1600" dirty="0">
              <a:solidFill>
                <a:prstClr val="black"/>
              </a:solidFill>
            </a:endParaRPr>
          </a:p>
          <a:p>
            <a:endParaRPr lang="en-GB" sz="2000" dirty="0" smtClean="0">
              <a:solidFill>
                <a:prstClr val="black"/>
              </a:solidFill>
            </a:endParaRPr>
          </a:p>
          <a:p>
            <a:endParaRPr lang="en-GB" sz="1600" dirty="0" smtClean="0">
              <a:solidFill>
                <a:prstClr val="black"/>
              </a:solidFill>
            </a:endParaRPr>
          </a:p>
        </p:txBody>
      </p:sp>
      <p:pic>
        <p:nvPicPr>
          <p:cNvPr id="1026" name="Picture 2" descr="https://i.ytimg.com/vi/sv80xjE-znQ/maxresdefaul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7791" y="2470679"/>
            <a:ext cx="5393705" cy="3033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05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9" name="Rectangle 6"/>
          <p:cNvSpPr>
            <a:spLocks noChangeArrowheads="1"/>
          </p:cNvSpPr>
          <p:nvPr/>
        </p:nvSpPr>
        <p:spPr bwMode="auto">
          <a:xfrm>
            <a:off x="6802609" y="2097729"/>
            <a:ext cx="478841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400" dirty="0">
                <a:solidFill>
                  <a:prstClr val="black"/>
                </a:solidFill>
                <a:ea typeface="Calibri" panose="020F0502020204030204" pitchFamily="34" charset="0"/>
                <a:cs typeface="Times New Roman" panose="02020603050405020304" pitchFamily="18" charset="0"/>
              </a:rPr>
              <a:t>Allow students a few minutes to respond to the film with people sitting near to them.</a:t>
            </a:r>
          </a:p>
          <a:p>
            <a:pPr eaLnBrk="0" fontAlgn="base" hangingPunct="0">
              <a:spcBef>
                <a:spcPct val="0"/>
              </a:spcBef>
              <a:spcAft>
                <a:spcPct val="0"/>
              </a:spcAft>
            </a:pPr>
            <a:endParaRPr lang="en-GB" altLang="en-US" sz="2400" dirty="0">
              <a:solidFill>
                <a:prstClr val="black"/>
              </a:solidFill>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GB" altLang="en-US" sz="2400" dirty="0">
                <a:solidFill>
                  <a:prstClr val="black"/>
                </a:solidFill>
                <a:ea typeface="Calibri" panose="020F0502020204030204" pitchFamily="34" charset="0"/>
                <a:cs typeface="Times New Roman" panose="02020603050405020304" pitchFamily="18" charset="0"/>
              </a:rPr>
              <a:t>After sharing their initial responses, ask them to </a:t>
            </a:r>
            <a:r>
              <a:rPr lang="en-GB" altLang="en-US" sz="2400" dirty="0" smtClean="0">
                <a:solidFill>
                  <a:prstClr val="black"/>
                </a:solidFill>
                <a:ea typeface="Calibri" panose="020F0502020204030204" pitchFamily="34" charset="0"/>
                <a:cs typeface="Times New Roman" panose="02020603050405020304" pitchFamily="18" charset="0"/>
              </a:rPr>
              <a:t>think about the </a:t>
            </a:r>
            <a:r>
              <a:rPr lang="en-GB" altLang="en-US" sz="2400" dirty="0">
                <a:solidFill>
                  <a:prstClr val="black"/>
                </a:solidFill>
                <a:ea typeface="Calibri" panose="020F0502020204030204" pitchFamily="34" charset="0"/>
                <a:cs typeface="Times New Roman" panose="02020603050405020304" pitchFamily="18" charset="0"/>
              </a:rPr>
              <a:t>following questions:</a:t>
            </a:r>
            <a:endParaRPr lang="en-GB" altLang="en-US" sz="4000" dirty="0">
              <a:solidFill>
                <a:prstClr val="black"/>
              </a:solidFill>
            </a:endParaRPr>
          </a:p>
        </p:txBody>
      </p:sp>
      <p:pic>
        <p:nvPicPr>
          <p:cNvPr id="11" name="Picture 10" descr="chat.png"/>
          <p:cNvPicPr/>
          <p:nvPr/>
        </p:nvPicPr>
        <p:blipFill>
          <a:blip r:embed="rId2" cstate="email">
            <a:extLst>
              <a:ext uri="{28A0092B-C50C-407E-A947-70E740481C1C}">
                <a14:useLocalDpi xmlns:a14="http://schemas.microsoft.com/office/drawing/2010/main"/>
              </a:ext>
            </a:extLst>
          </a:blip>
          <a:stretch>
            <a:fillRect/>
          </a:stretch>
        </p:blipFill>
        <p:spPr>
          <a:xfrm>
            <a:off x="10961305" y="285179"/>
            <a:ext cx="915845" cy="658368"/>
          </a:xfrm>
          <a:prstGeom prst="rect">
            <a:avLst/>
          </a:prstGeom>
        </p:spPr>
      </p:pic>
      <p:sp>
        <p:nvSpPr>
          <p:cNvPr id="12" name="Footer Placeholder 3"/>
          <p:cNvSpPr>
            <a:spLocks noGrp="1"/>
          </p:cNvSpPr>
          <p:nvPr>
            <p:ph type="ftr" sz="quarter" idx="11"/>
          </p:nvPr>
        </p:nvSpPr>
        <p:spPr>
          <a:xfrm>
            <a:off x="4038602" y="6356351"/>
            <a:ext cx="4114800" cy="365125"/>
          </a:xfrm>
        </p:spPr>
        <p:txBody>
          <a:bodyPr/>
          <a:lstStyle/>
          <a:p>
            <a:r>
              <a:rPr lang="en-GB" dirty="0">
                <a:solidFill>
                  <a:prstClr val="black">
                    <a:tint val="75000"/>
                  </a:prstClr>
                </a:solidFill>
              </a:rPr>
              <a:t>Copyright © </a:t>
            </a:r>
            <a:r>
              <a:rPr lang="en-GB" dirty="0" smtClean="0">
                <a:solidFill>
                  <a:prstClr val="black">
                    <a:tint val="75000"/>
                  </a:prstClr>
                </a:solidFill>
              </a:rPr>
              <a:t>2017 ThoughtBox </a:t>
            </a:r>
            <a:r>
              <a:rPr lang="en-GB" dirty="0">
                <a:solidFill>
                  <a:prstClr val="black">
                    <a:tint val="75000"/>
                  </a:prstClr>
                </a:solidFill>
              </a:rPr>
              <a:t>Education.   </a:t>
            </a:r>
          </a:p>
        </p:txBody>
      </p:sp>
      <p:pic>
        <p:nvPicPr>
          <p:cNvPr id="13" name="Picture 2" descr="https://i.ytimg.com/vi/sv80xjE-znQ/maxres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8359" y="2001873"/>
            <a:ext cx="5393705" cy="3033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95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2" y="6356351"/>
            <a:ext cx="4114800" cy="365125"/>
          </a:xfrm>
        </p:spPr>
        <p:txBody>
          <a:bodyPr/>
          <a:lstStyle/>
          <a:p>
            <a:r>
              <a:rPr lang="en-GB" dirty="0" smtClean="0">
                <a:solidFill>
                  <a:prstClr val="black">
                    <a:tint val="75000"/>
                  </a:prstClr>
                </a:solidFill>
              </a:rPr>
              <a:t>Copyright © 2017 ThoughtBox Education.   </a:t>
            </a:r>
            <a:endParaRPr lang="en-GB" dirty="0">
              <a:solidFill>
                <a:prstClr val="black">
                  <a:tint val="75000"/>
                </a:prstClr>
              </a:solidFill>
            </a:endParaRPr>
          </a:p>
        </p:txBody>
      </p:sp>
      <p:sp>
        <p:nvSpPr>
          <p:cNvPr id="5" name="Rounded Rectangular Callout 4"/>
          <p:cNvSpPr/>
          <p:nvPr/>
        </p:nvSpPr>
        <p:spPr>
          <a:xfrm>
            <a:off x="1508760" y="828549"/>
            <a:ext cx="3127248" cy="2536444"/>
          </a:xfrm>
          <a:prstGeom prst="wedgeRoundRectCallout">
            <a:avLst/>
          </a:prstGeom>
          <a:solidFill>
            <a:srgbClr val="FB2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prstClr val="white"/>
                </a:solidFill>
              </a:rPr>
              <a:t>Do you agree with any of these ideas about faith?</a:t>
            </a:r>
            <a:endParaRPr lang="en-GB" sz="2800" dirty="0">
              <a:solidFill>
                <a:prstClr val="white"/>
              </a:solidFill>
            </a:endParaRPr>
          </a:p>
        </p:txBody>
      </p:sp>
      <p:sp>
        <p:nvSpPr>
          <p:cNvPr id="7" name="Rounded Rectangular Callout 6"/>
          <p:cNvSpPr/>
          <p:nvPr/>
        </p:nvSpPr>
        <p:spPr>
          <a:xfrm>
            <a:off x="7682996" y="3650233"/>
            <a:ext cx="3079492" cy="2567687"/>
          </a:xfrm>
          <a:prstGeom prst="wedgeRoundRectCallo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7030A0"/>
                </a:solidFill>
              </a:rPr>
              <a:t>What happens if we don’t have faith?</a:t>
            </a:r>
            <a:endParaRPr lang="en-GB" sz="2800" dirty="0">
              <a:solidFill>
                <a:srgbClr val="7030A0"/>
              </a:solidFill>
            </a:endParaRPr>
          </a:p>
        </p:txBody>
      </p:sp>
      <p:sp>
        <p:nvSpPr>
          <p:cNvPr id="8" name="Rounded Rectangular Callout 7"/>
          <p:cNvSpPr/>
          <p:nvPr/>
        </p:nvSpPr>
        <p:spPr>
          <a:xfrm>
            <a:off x="4503930" y="2491804"/>
            <a:ext cx="3179066" cy="2530221"/>
          </a:xfrm>
          <a:prstGeom prst="wedgeRoundRectCallo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7030A0"/>
                </a:solidFill>
              </a:rPr>
              <a:t>What do you think faith means?</a:t>
            </a:r>
            <a:endParaRPr lang="en-GB" sz="2800" dirty="0">
              <a:solidFill>
                <a:srgbClr val="7030A0"/>
              </a:solidFill>
            </a:endParaRPr>
          </a:p>
        </p:txBody>
      </p:sp>
    </p:spTree>
    <p:extLst>
      <p:ext uri="{BB962C8B-B14F-4D97-AF65-F5344CB8AC3E}">
        <p14:creationId xmlns:p14="http://schemas.microsoft.com/office/powerpoint/2010/main" val="32175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1039241"/>
            <a:ext cx="10515600" cy="629920"/>
          </a:xfrm>
        </p:spPr>
        <p:txBody>
          <a:bodyPr/>
          <a:lstStyle/>
          <a:p>
            <a:pPr marL="0" indent="0">
              <a:buNone/>
            </a:pPr>
            <a:r>
              <a:rPr lang="en-GB" dirty="0" smtClean="0"/>
              <a:t>According to some of the children in the film, faith is:</a:t>
            </a:r>
            <a:endParaRPr lang="en-GB" dirty="0"/>
          </a:p>
        </p:txBody>
      </p:sp>
      <p:sp>
        <p:nvSpPr>
          <p:cNvPr id="4" name="Footer Placeholder 3"/>
          <p:cNvSpPr>
            <a:spLocks noGrp="1"/>
          </p:cNvSpPr>
          <p:nvPr>
            <p:ph type="ftr" sz="quarter" idx="11"/>
          </p:nvPr>
        </p:nvSpPr>
        <p:spPr/>
        <p:txBody>
          <a:bodyPr/>
          <a:lstStyle/>
          <a:p>
            <a:r>
              <a:rPr lang="en-GB" smtClean="0"/>
              <a:t>Copyright © 2017 ThoughtBox Education.   </a:t>
            </a:r>
            <a:endParaRPr lang="en-GB" dirty="0"/>
          </a:p>
        </p:txBody>
      </p:sp>
      <p:sp>
        <p:nvSpPr>
          <p:cNvPr id="5" name="Oval Callout 4"/>
          <p:cNvSpPr/>
          <p:nvPr/>
        </p:nvSpPr>
        <p:spPr>
          <a:xfrm>
            <a:off x="482602" y="1847088"/>
            <a:ext cx="4018280" cy="3730752"/>
          </a:xfrm>
          <a:prstGeom prst="wedgeEllipseCallout">
            <a:avLst/>
          </a:prstGeom>
          <a:solidFill>
            <a:srgbClr val="FB2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t>…to believe in something without seeing it.</a:t>
            </a:r>
            <a:endParaRPr lang="en-GB" sz="3200" b="1" dirty="0"/>
          </a:p>
        </p:txBody>
      </p:sp>
      <p:sp>
        <p:nvSpPr>
          <p:cNvPr id="6" name="Rectangle 5"/>
          <p:cNvSpPr/>
          <p:nvPr/>
        </p:nvSpPr>
        <p:spPr>
          <a:xfrm>
            <a:off x="4683762" y="1923161"/>
            <a:ext cx="7263389" cy="3416320"/>
          </a:xfrm>
          <a:prstGeom prst="rect">
            <a:avLst/>
          </a:prstGeom>
        </p:spPr>
        <p:txBody>
          <a:bodyPr wrap="square">
            <a:spAutoFit/>
          </a:bodyPr>
          <a:lstStyle/>
          <a:p>
            <a:r>
              <a:rPr lang="en-GB" sz="2400" dirty="0" smtClean="0"/>
              <a:t>In other words, faith is having confidence in knowing that something is true, or will happen, even if we can’t see it.</a:t>
            </a:r>
          </a:p>
          <a:p>
            <a:r>
              <a:rPr lang="en-GB" sz="2400" dirty="0"/>
              <a:t/>
            </a:r>
            <a:br>
              <a:rPr lang="en-GB" sz="2400" dirty="0"/>
            </a:br>
            <a:r>
              <a:rPr lang="en-GB" sz="2400" dirty="0" smtClean="0"/>
              <a:t>We have faith in people e.g. “I have faith that you’re going to score this goal or pass this exam or finish this deadline etc.”</a:t>
            </a:r>
          </a:p>
          <a:p>
            <a:endParaRPr lang="en-GB" sz="2400" dirty="0" smtClean="0"/>
          </a:p>
          <a:p>
            <a:r>
              <a:rPr lang="en-GB" sz="2400" dirty="0" smtClean="0"/>
              <a:t>So, if we stay with this train of thought…</a:t>
            </a:r>
            <a:endParaRPr lang="en-GB" sz="2400" dirty="0"/>
          </a:p>
        </p:txBody>
      </p:sp>
    </p:spTree>
    <p:extLst>
      <p:ext uri="{BB962C8B-B14F-4D97-AF65-F5344CB8AC3E}">
        <p14:creationId xmlns:p14="http://schemas.microsoft.com/office/powerpoint/2010/main" val="29834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3F8892"/>
      </a:hlink>
      <a:folHlink>
        <a:srgbClr val="7030A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1630</TotalTime>
  <Words>920</Words>
  <Application>Microsoft Office PowerPoint</Application>
  <PresentationFormat>Widescreen</PresentationFormat>
  <Paragraphs>98</Paragraphs>
  <Slides>21</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Arial</vt:lpstr>
      <vt:lpstr>Calibri</vt:lpstr>
      <vt:lpstr>Calibri Light</vt:lpstr>
      <vt:lpstr>Century Gothic</vt:lpstr>
      <vt:lpstr>Tahoma</vt:lpstr>
      <vt:lpstr>Times New Roman</vt:lpstr>
      <vt:lpstr>Office Theme</vt:lpstr>
      <vt:lpstr>3_Office Theme</vt:lpstr>
      <vt:lpstr>5_Office Theme</vt:lpstr>
      <vt:lpstr>PowerPoint Presentation</vt:lpstr>
      <vt:lpstr>In this lesson, students will:</vt:lpstr>
      <vt:lpstr>Pre-lesson reflection 3-5 minutes+</vt:lpstr>
      <vt:lpstr>PowerPoint Presentation</vt:lpstr>
      <vt:lpstr>The meaning of 'Faith’ 5 minutes+</vt:lpstr>
      <vt:lpstr>PowerPoint Presentation</vt:lpstr>
      <vt:lpstr>PowerPoint Presentation</vt:lpstr>
      <vt:lpstr>PowerPoint Presentation</vt:lpstr>
      <vt:lpstr>PowerPoint Presentation</vt:lpstr>
      <vt:lpstr>PowerPoint Presentation</vt:lpstr>
      <vt:lpstr>PowerPoint Presentation</vt:lpstr>
      <vt:lpstr>Why do we believe? 10 minutes+</vt:lpstr>
      <vt:lpstr>If someone asked you the question ‘What is Religion?’ what would you say?           As well as being different in how we answer, you will find that we all have very different responses to this question.  </vt:lpstr>
      <vt:lpstr>PowerPoint Presentation</vt:lpstr>
      <vt:lpstr>Thinking about your own personal beliefs, look at the following 10 statements and count up how many of them you believe…</vt:lpstr>
      <vt:lpstr>Religion is…</vt:lpstr>
      <vt:lpstr>Religion is…</vt:lpstr>
      <vt:lpstr>We all have our own unique answer to the question ‘What is Religion?’ and we all have our own beliefs.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302</cp:revision>
  <dcterms:created xsi:type="dcterms:W3CDTF">2016-10-17T21:56:29Z</dcterms:created>
  <dcterms:modified xsi:type="dcterms:W3CDTF">2018-01-02T21:15:09Z</dcterms:modified>
  <cp:contentStatus/>
</cp:coreProperties>
</file>