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73" r:id="rId3"/>
  </p:sldMasterIdLst>
  <p:notesMasterIdLst>
    <p:notesMasterId r:id="rId17"/>
  </p:notesMasterIdLst>
  <p:handoutMasterIdLst>
    <p:handoutMasterId r:id="rId18"/>
  </p:handoutMasterIdLst>
  <p:sldIdLst>
    <p:sldId id="562" r:id="rId4"/>
    <p:sldId id="454" r:id="rId5"/>
    <p:sldId id="298" r:id="rId6"/>
    <p:sldId id="263" r:id="rId7"/>
    <p:sldId id="299" r:id="rId8"/>
    <p:sldId id="286" r:id="rId9"/>
    <p:sldId id="305" r:id="rId10"/>
    <p:sldId id="301" r:id="rId11"/>
    <p:sldId id="642" r:id="rId12"/>
    <p:sldId id="643" r:id="rId13"/>
    <p:sldId id="649" r:id="rId14"/>
    <p:sldId id="670" r:id="rId15"/>
    <p:sldId id="5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23C2"/>
    <a:srgbClr val="B482DA"/>
    <a:srgbClr val="3F8892"/>
    <a:srgbClr val="F9FCD0"/>
    <a:srgbClr val="006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178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11939-E9DC-4B76-AA6C-2F50C6A2849D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6A184-380F-4DA2-A48B-89D28F86972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3847" cy="63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66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E1E27-8D30-46C7-8C62-681E48BE9B1E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C18C5-F3FA-4D0A-A9B9-2971BB5756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3520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2580-C391-4B5C-8899-981C8F2F915F}" type="datetime1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41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CA84-6545-495B-BF1C-A69D6BB14A22}" type="datetime1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7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5C03-7F1A-46AD-B95D-0C13F6B75C70}" type="datetime1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43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8551" y="649288"/>
            <a:ext cx="1477963" cy="1033145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288"/>
            <a:ext cx="4284661" cy="1033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653B-8059-47CA-AD52-9CB14DA66F5B}" type="datetime1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© 2017 ThoughtBox Education. 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944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15B9-3B21-4ACA-8829-9FD4D868492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7223-ABE2-4BF6-8A74-03BDD47C318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751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15B9-3B21-4ACA-8829-9FD4D868492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7223-ABE2-4BF6-8A74-03BDD47C318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71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15B9-3B21-4ACA-8829-9FD4D868492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7223-ABE2-4BF6-8A74-03BDD47C318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47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15B9-3B21-4ACA-8829-9FD4D868492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7223-ABE2-4BF6-8A74-03BDD47C318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99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15B9-3B21-4ACA-8829-9FD4D868492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7223-ABE2-4BF6-8A74-03BDD47C318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2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15B9-3B21-4ACA-8829-9FD4D868492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7223-ABE2-4BF6-8A74-03BDD47C318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502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15B9-3B21-4ACA-8829-9FD4D868492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7223-ABE2-4BF6-8A74-03BDD47C318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9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5472-A2B2-4D99-9D5D-B76258FC6896}" type="datetime1">
              <a:rPr lang="en-GB" smtClean="0"/>
              <a:t>02/01/2018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834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15B9-3B21-4ACA-8829-9FD4D868492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7223-ABE2-4BF6-8A74-03BDD47C318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41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15B9-3B21-4ACA-8829-9FD4D868492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7223-ABE2-4BF6-8A74-03BDD47C318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9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15B9-3B21-4ACA-8829-9FD4D868492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7223-ABE2-4BF6-8A74-03BDD47C318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09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15B9-3B21-4ACA-8829-9FD4D868492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7223-ABE2-4BF6-8A74-03BDD47C318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56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F56C-7D7A-4913-B793-342FEAFD999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175B-BEE9-47D0-8FAE-45938C19256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587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F56C-7D7A-4913-B793-342FEAFD999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175B-BEE9-47D0-8FAE-45938C19256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08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F56C-7D7A-4913-B793-342FEAFD999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175B-BEE9-47D0-8FAE-45938C19256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5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F56C-7D7A-4913-B793-342FEAFD999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175B-BEE9-47D0-8FAE-45938C19256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670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F56C-7D7A-4913-B793-342FEAFD999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175B-BEE9-47D0-8FAE-45938C19256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038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F56C-7D7A-4913-B793-342FEAFD999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175B-BEE9-47D0-8FAE-45938C19256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6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992F-BC50-4AE8-BCB2-4EE4C9B8688B}" type="datetime1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738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F56C-7D7A-4913-B793-342FEAFD999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175B-BEE9-47D0-8FAE-45938C19256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95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F56C-7D7A-4913-B793-342FEAFD999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175B-BEE9-47D0-8FAE-45938C19256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5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F56C-7D7A-4913-B793-342FEAFD999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175B-BEE9-47D0-8FAE-45938C19256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57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F56C-7D7A-4913-B793-342FEAFD999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175B-BEE9-47D0-8FAE-45938C19256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163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F56C-7D7A-4913-B793-342FEAFD999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175B-BEE9-47D0-8FAE-45938C19256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9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998504"/>
            <a:ext cx="2881312" cy="36436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5" y="1998504"/>
            <a:ext cx="2881314" cy="36436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3D77-ECFD-4B1F-801E-1BC164BA03D0}" type="datetime1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EBD2-8E10-4677-868A-6F053114EBC0}" type="datetime1">
              <a:rPr lang="en-GB" smtClean="0"/>
              <a:t>02/01/2018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54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20C5-1527-447A-BFC8-72AB5BAD6ED8}" type="datetime1">
              <a:rPr lang="en-GB" smtClean="0"/>
              <a:t>02/01/2018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49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9FB1-1B0E-40A3-8105-6DB7F9C2931F}" type="datetime1">
              <a:rPr lang="en-GB" smtClean="0"/>
              <a:t>02/01/2018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94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C0FD-F6C7-44DD-B05F-9F722E41B7C8}" type="datetime1">
              <a:rPr lang="en-GB" smtClean="0"/>
              <a:t>02/01/2018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7696" cy="8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4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F157-1C8D-4468-847F-C017A5D56679}" type="datetime1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14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75472-A2B2-4D99-9D5D-B76258FC6896}" type="datetime1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531D-2584-48E8-974B-990AB77A088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0" y="79085"/>
            <a:ext cx="752288" cy="7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4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215B9-3B21-4ACA-8829-9FD4D86849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02/01/2018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27223-ABE2-4BF6-8A74-03BDD47C318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6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EF56C-7D7A-4913-B793-342FEAFD99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02/01/2018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D175B-BEE9-47D0-8FAE-45938C1925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itishcouncil.org/voices-magazine/nine-ways-celebrate-diversit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youtu.be/kmP4Xzt0rN4" TargetMode="External"/><Relationship Id="rId4" Type="http://schemas.openxmlformats.org/officeDocument/2006/relationships/hyperlink" Target="http://www.carlsagan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11972"/>
            <a:ext cx="12192000" cy="144602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latin typeface="Century Gothic" panose="020B0502020202020204" pitchFamily="34" charset="0"/>
              </a:rPr>
              <a:t>Faith </a:t>
            </a:r>
            <a:endParaRPr lang="en-GB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en-GB" sz="3600" b="1" dirty="0" smtClean="0">
                <a:solidFill>
                  <a:srgbClr val="3F8892"/>
                </a:solidFill>
                <a:latin typeface="Century Gothic" panose="020B0502020202020204" pitchFamily="34" charset="0"/>
              </a:rPr>
              <a:t>Week 4 – Challenging the Universe </a:t>
            </a:r>
            <a:endParaRPr lang="en-GB" sz="3600" b="1" dirty="0">
              <a:solidFill>
                <a:srgbClr val="3F8892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769" y="5411972"/>
            <a:ext cx="26425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Y7&amp;8</a:t>
            </a:r>
          </a:p>
          <a:p>
            <a:pPr>
              <a:spcAft>
                <a:spcPts val="0"/>
              </a:spcAft>
            </a:pPr>
            <a:r>
              <a:rPr lang="en-GB" sz="1600" b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11-13 years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9884665" y="146304"/>
            <a:ext cx="2161070" cy="1799456"/>
          </a:xfrm>
          <a:prstGeom prst="irregularSeal1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b="1" dirty="0" smtClean="0">
                <a:solidFill>
                  <a:srgbClr val="3F8892"/>
                </a:solidFill>
                <a:latin typeface="Century Gothic" panose="020B0502020202020204" pitchFamily="34" charset="0"/>
              </a:rPr>
              <a:t>15 minutes+</a:t>
            </a:r>
            <a:endParaRPr lang="en-GB" b="1" dirty="0">
              <a:solidFill>
                <a:srgbClr val="3F889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0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93802" y="7628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Because there is no “one answer” to what it means to be human and what the universe is, many people find their own answers – some use religion, some use science, some have their own thoughts and beliefs.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© 2017 ThoughtBox Education.   </a:t>
            </a:r>
            <a:endParaRPr lang="en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356362" y="3036157"/>
            <a:ext cx="3179066" cy="2530221"/>
          </a:xfrm>
          <a:prstGeom prst="wedgeRoundRectCallout">
            <a:avLst/>
          </a:prstGeom>
          <a:solidFill>
            <a:srgbClr val="FB2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about you?</a:t>
            </a:r>
            <a:endParaRPr lang="en-GB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4439" y="3316553"/>
            <a:ext cx="6988820" cy="215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11">
              <a:lnSpc>
                <a:spcPct val="90000"/>
              </a:lnSpc>
              <a:spcBef>
                <a:spcPts val="1000"/>
              </a:spcBef>
            </a:pPr>
            <a:r>
              <a:rPr lang="en-GB" sz="2800" dirty="0" smtClean="0">
                <a:solidFill>
                  <a:prstClr val="black"/>
                </a:solidFill>
              </a:rPr>
              <a:t>Do </a:t>
            </a:r>
            <a:r>
              <a:rPr lang="en-GB" sz="2800" b="1" dirty="0" smtClean="0">
                <a:solidFill>
                  <a:prstClr val="black"/>
                </a:solidFill>
              </a:rPr>
              <a:t>you</a:t>
            </a:r>
            <a:r>
              <a:rPr lang="en-GB" sz="2800" dirty="0" smtClean="0">
                <a:solidFill>
                  <a:prstClr val="black"/>
                </a:solidFill>
              </a:rPr>
              <a:t> have your own ideas (or a religious belief) that help you to understand a little bit about the universe and our place in it?</a:t>
            </a:r>
          </a:p>
          <a:p>
            <a:pPr lvl="0" defTabSz="914411">
              <a:lnSpc>
                <a:spcPct val="90000"/>
              </a:lnSpc>
              <a:spcBef>
                <a:spcPts val="1000"/>
              </a:spcBef>
            </a:pP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1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5200" y="4439919"/>
            <a:ext cx="10515600" cy="108066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If students are happy, share ideas with the class or maybe use the work to make a display for the classroom.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© 2017 ThoughtBox Education.   </a:t>
            </a:r>
            <a:endParaRPr lang="en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132842" y="1217517"/>
            <a:ext cx="3179066" cy="2530221"/>
          </a:xfrm>
          <a:prstGeom prst="wedgeRoundRectCallout">
            <a:avLst/>
          </a:prstGeom>
          <a:solidFill>
            <a:srgbClr val="FB2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about you?</a:t>
            </a:r>
            <a:endParaRPr lang="en-GB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8060" y="854480"/>
            <a:ext cx="6602740" cy="215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11">
              <a:lnSpc>
                <a:spcPct val="90000"/>
              </a:lnSpc>
              <a:spcBef>
                <a:spcPts val="1000"/>
              </a:spcBef>
            </a:pPr>
            <a:endParaRPr lang="en-GB" sz="2800" dirty="0">
              <a:solidFill>
                <a:prstClr val="black"/>
              </a:solidFill>
            </a:endParaRPr>
          </a:p>
          <a:p>
            <a:pPr lvl="0" defTabSz="914411">
              <a:lnSpc>
                <a:spcPct val="90000"/>
              </a:lnSpc>
              <a:spcBef>
                <a:spcPts val="1000"/>
              </a:spcBef>
            </a:pPr>
            <a:r>
              <a:rPr lang="en-GB" sz="2800" dirty="0" smtClean="0">
                <a:solidFill>
                  <a:prstClr val="black"/>
                </a:solidFill>
              </a:rPr>
              <a:t>Spend five minutes on your own writing down (or drawing) your thoughts about the universe and your place in it.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To finish, look at the advice from the British Council on ways to celebrate diversity </a:t>
            </a:r>
            <a:r>
              <a:rPr lang="en-GB" smtClean="0"/>
              <a:t>of faith </a:t>
            </a:r>
            <a:r>
              <a:rPr lang="en-GB" dirty="0" smtClean="0"/>
              <a:t>and think about whether you could encourage any of these into your school:</a:t>
            </a: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>
                <a:hlinkClick r:id="rId2"/>
              </a:rPr>
              <a:t>Nine Ways to Celebrate Diversity. 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Copyright © 2017 ThoughtBox Education.  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0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3" y="365125"/>
            <a:ext cx="1673457" cy="810581"/>
          </a:xfrm>
        </p:spPr>
      </p:pic>
      <p:sp>
        <p:nvSpPr>
          <p:cNvPr id="4" name="Rectangle 3"/>
          <p:cNvSpPr/>
          <p:nvPr/>
        </p:nvSpPr>
        <p:spPr>
          <a:xfrm>
            <a:off x="5874671" y="6011279"/>
            <a:ext cx="52709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This sort of learning can’t wait</a:t>
            </a:r>
          </a:p>
          <a:p>
            <a:pPr algn="ctr"/>
            <a:r>
              <a:rPr lang="en-GB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www.thoughtboxeducation.com</a:t>
            </a:r>
          </a:p>
        </p:txBody>
      </p:sp>
    </p:spTree>
    <p:extLst>
      <p:ext uri="{BB962C8B-B14F-4D97-AF65-F5344CB8AC3E}">
        <p14:creationId xmlns:p14="http://schemas.microsoft.com/office/powerpoint/2010/main" val="372827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</p:spPr>
        <p:txBody>
          <a:bodyPr/>
          <a:lstStyle/>
          <a:p>
            <a:r>
              <a:rPr lang="en-GB" dirty="0" smtClean="0"/>
              <a:t>In this lesson, students will: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6" y="1690688"/>
            <a:ext cx="1307387" cy="1265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5" y="3098900"/>
            <a:ext cx="1341609" cy="1313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6" y="4555894"/>
            <a:ext cx="1396156" cy="1285098"/>
          </a:xfrm>
          <a:prstGeom prst="rect">
            <a:avLst/>
          </a:prstGeom>
        </p:spPr>
      </p:pic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Copyright © 2017 ThoughtBox Education.  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148840" y="2005013"/>
            <a:ext cx="92049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Think about and explore our place in the universe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Understand how some of our societal pressures require us to step beyond religion and come together in new ways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Explore and unravel how we can move beyond religious boundaries and difference and think about ways to support a cohesive future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25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2717379"/>
            <a:ext cx="10515600" cy="1845096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Pre-lesson reflection</a:t>
            </a:r>
            <a:r>
              <a:rPr lang="en-GB" sz="4800" b="1" dirty="0" smtClean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4800" b="1" dirty="0" smtClean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600" b="1" dirty="0" smtClean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3-5 minutes+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pic>
        <p:nvPicPr>
          <p:cNvPr id="9" name="Picture 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22" y="621203"/>
            <a:ext cx="791666" cy="58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6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188720"/>
            <a:ext cx="10889510" cy="4988243"/>
          </a:xfrm>
        </p:spPr>
        <p:txBody>
          <a:bodyPr>
            <a:normAutofit/>
          </a:bodyPr>
          <a:lstStyle/>
          <a:p>
            <a:pPr marL="228597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ntroduce the following REFLECTIVE QUESTIONS for students to consider during the lesson (maybe write them up or read them aloud and ask students to think about their own responses):</a:t>
            </a:r>
            <a:endParaRPr lang="en-GB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</p:spPr>
        <p:txBody>
          <a:bodyPr/>
          <a:lstStyle/>
          <a:p>
            <a:r>
              <a:rPr lang="en-GB" dirty="0" smtClean="0"/>
              <a:t>Copyright © 2017 ThoughtBox Education.   .  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3" y="365894"/>
            <a:ext cx="821379" cy="6308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0602" y="3521182"/>
            <a:ext cx="1003299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b="1" dirty="0" smtClean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What does ‘spirituality’ mean?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b="1" dirty="0" smtClean="0">
                <a:solidFill>
                  <a:srgbClr val="7030A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 you ever think about the universe and your place within it?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b="1" dirty="0" smtClean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What are some of the arguments that exist between religion and science?</a:t>
            </a:r>
            <a:endParaRPr lang="en-GB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5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2717379"/>
            <a:ext cx="10515600" cy="1845096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here</a:t>
            </a:r>
            <a:br>
              <a:rPr lang="en-GB" sz="5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600" b="1" dirty="0" smtClean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minutes+</a:t>
            </a:r>
            <a:endParaRPr lang="en-GB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pic>
        <p:nvPicPr>
          <p:cNvPr id="6" name="Picture 5" descr="WATCH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793" y="429768"/>
            <a:ext cx="958215" cy="658368"/>
          </a:xfrm>
          <a:prstGeom prst="rect">
            <a:avLst/>
          </a:prstGeom>
        </p:spPr>
      </p:pic>
      <p:pic>
        <p:nvPicPr>
          <p:cNvPr id="7" name="Picture 6" descr="chat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299" y="429768"/>
            <a:ext cx="915845" cy="6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9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995680"/>
            <a:ext cx="10226038" cy="5046346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000" b="1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sz="1400" i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457205" lvl="1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</p:spPr>
        <p:txBody>
          <a:bodyPr/>
          <a:lstStyle/>
          <a:p>
            <a:r>
              <a:rPr lang="en-GB" dirty="0" smtClean="0"/>
              <a:t>Copyright © 2017 ThoughtBox Education.   .  </a:t>
            </a:r>
            <a:endParaRPr lang="en-GB" dirty="0"/>
          </a:p>
        </p:txBody>
      </p:sp>
      <p:pic>
        <p:nvPicPr>
          <p:cNvPr id="14" name="Picture 13" descr="WATCH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449" y="128653"/>
            <a:ext cx="919947" cy="658368"/>
          </a:xfrm>
          <a:prstGeom prst="rect">
            <a:avLst/>
          </a:prstGeom>
        </p:spPr>
      </p:pic>
      <p:pic>
        <p:nvPicPr>
          <p:cNvPr id="17" name="Picture 16" descr="chat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955" y="128653"/>
            <a:ext cx="879269" cy="658368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10946" y="1405187"/>
            <a:ext cx="1100861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Watch </a:t>
            </a:r>
            <a:r>
              <a:rPr lang="en-GB" sz="2400" dirty="0"/>
              <a:t>the short video </a:t>
            </a:r>
            <a:r>
              <a:rPr lang="en-GB" sz="2400" dirty="0" smtClean="0"/>
              <a:t>(3.53mins</a:t>
            </a:r>
            <a:r>
              <a:rPr lang="en-GB" sz="2400" dirty="0"/>
              <a:t>) made by Astrophysicist and author </a:t>
            </a:r>
            <a:r>
              <a:rPr lang="en-GB" sz="2400" u="sng" dirty="0">
                <a:hlinkClick r:id="rId4"/>
              </a:rPr>
              <a:t>Carl Sagan</a:t>
            </a:r>
            <a:r>
              <a:rPr lang="en-GB" sz="2400" dirty="0"/>
              <a:t> entitled: </a:t>
            </a:r>
          </a:p>
          <a:p>
            <a:endParaRPr lang="en-GB" sz="2400" dirty="0"/>
          </a:p>
          <a:p>
            <a:r>
              <a:rPr lang="en-GB" sz="3600" b="1" u="sng" dirty="0" smtClean="0">
                <a:hlinkClick r:id="rId5"/>
              </a:rPr>
              <a:t>The Pale Blue Dot</a:t>
            </a:r>
            <a:endParaRPr lang="en-GB" sz="3600" b="1" u="sng" dirty="0" smtClean="0"/>
          </a:p>
          <a:p>
            <a:r>
              <a:rPr lang="en-GB" sz="1600" b="1" dirty="0">
                <a:solidFill>
                  <a:prstClr val="black"/>
                </a:solidFill>
              </a:rPr>
              <a:t>(C</a:t>
            </a:r>
            <a:r>
              <a:rPr lang="en-GB" altLang="en-US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lick on the link above for the hyperlink)</a:t>
            </a:r>
            <a:endParaRPr lang="en-GB" sz="2800" dirty="0">
              <a:solidFill>
                <a:prstClr val="black"/>
              </a:solidFill>
            </a:endParaRPr>
          </a:p>
          <a:p>
            <a:endParaRPr lang="en-GB" sz="1600" dirty="0"/>
          </a:p>
          <a:p>
            <a:endParaRPr lang="en-GB" sz="2000" dirty="0" smtClean="0"/>
          </a:p>
          <a:p>
            <a:endParaRPr lang="en-GB" sz="1600" dirty="0" smtClean="0"/>
          </a:p>
        </p:txBody>
      </p:sp>
      <p:pic>
        <p:nvPicPr>
          <p:cNvPr id="1026" name="Picture 2" descr="https://qph.ec.quoracdn.net/main-qimg-347d2c178e6bf511ee5b91e8276c79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352" y="2305071"/>
            <a:ext cx="5201539" cy="292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92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0056" y="995680"/>
            <a:ext cx="6044184" cy="5046346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000" b="1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sz="1400" i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457205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802609" y="2097729"/>
            <a:ext cx="478841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Allow students a few minutes to respond to the film with people sitting near to them.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After sharing their initial responses, ask them to </a:t>
            </a:r>
            <a:r>
              <a:rPr lang="en-GB" altLang="en-US" sz="2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think about the </a:t>
            </a:r>
            <a:r>
              <a:rPr lang="en-GB" alt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following questions:</a:t>
            </a:r>
            <a:endParaRPr lang="en-GB" altLang="en-US" sz="4000" dirty="0">
              <a:solidFill>
                <a:prstClr val="black"/>
              </a:solidFill>
            </a:endParaRPr>
          </a:p>
        </p:txBody>
      </p:sp>
      <p:pic>
        <p:nvPicPr>
          <p:cNvPr id="11" name="Picture 10" descr="chat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305" y="285179"/>
            <a:ext cx="915845" cy="658368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</p:spPr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Copyright © 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2017 ThoughtBox </a:t>
            </a:r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Education.   </a:t>
            </a:r>
          </a:p>
        </p:txBody>
      </p:sp>
      <p:pic>
        <p:nvPicPr>
          <p:cNvPr id="10" name="Picture 2" descr="https://qph.ec.quoracdn.net/main-qimg-347d2c178e6bf511ee5b91e8276c79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456" y="2097729"/>
            <a:ext cx="5201539" cy="292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96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</p:spPr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316736" y="828549"/>
            <a:ext cx="3319272" cy="2821684"/>
          </a:xfrm>
          <a:prstGeom prst="wedgeRoundRectCallout">
            <a:avLst/>
          </a:prstGeom>
          <a:solidFill>
            <a:srgbClr val="FB2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What is the universe</a:t>
            </a:r>
            <a:r>
              <a:rPr lang="en-GB" sz="2800" b="1" dirty="0" smtClean="0"/>
              <a:t>? How do help yourself to understand it?</a:t>
            </a:r>
            <a:endParaRPr lang="en-GB" sz="28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7682996" y="3515361"/>
            <a:ext cx="3533644" cy="2702560"/>
          </a:xfrm>
          <a:prstGeom prst="wedgeRoundRectCallout">
            <a:avLst/>
          </a:prstGeom>
          <a:solidFill>
            <a:srgbClr val="B48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How does faith help people to understand the universe and their place within it?</a:t>
            </a:r>
            <a:endParaRPr lang="en-GB" sz="28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503930" y="2491804"/>
            <a:ext cx="3179066" cy="2530221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7030A0"/>
                </a:solidFill>
              </a:rPr>
              <a:t>Do you like thinking about </a:t>
            </a:r>
            <a:r>
              <a:rPr lang="en-GB" sz="2800" b="1" dirty="0" smtClean="0">
                <a:solidFill>
                  <a:srgbClr val="7030A0"/>
                </a:solidFill>
              </a:rPr>
              <a:t>the universe? </a:t>
            </a:r>
            <a:r>
              <a:rPr lang="en-GB" sz="2800" b="1" dirty="0">
                <a:solidFill>
                  <a:srgbClr val="7030A0"/>
                </a:solidFill>
              </a:rPr>
              <a:t>Why? Why not?</a:t>
            </a:r>
            <a:endParaRPr lang="en-GB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6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2682" y="116319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</a:t>
            </a:r>
            <a:r>
              <a:rPr lang="en-GB" dirty="0" smtClean="0"/>
              <a:t>idea of </a:t>
            </a:r>
            <a:r>
              <a:rPr lang="en-GB" dirty="0"/>
              <a:t>the universe is one that </a:t>
            </a:r>
            <a:r>
              <a:rPr lang="en-GB" dirty="0" smtClean="0"/>
              <a:t>a lot of people – adults included - </a:t>
            </a:r>
            <a:r>
              <a:rPr lang="en-GB" dirty="0"/>
              <a:t>have a difficult time </a:t>
            </a:r>
            <a:r>
              <a:rPr lang="en-GB" dirty="0" smtClean="0"/>
              <a:t>understanding and many people do not like thinking about it.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© 2017 ThoughtBox Education.   </a:t>
            </a:r>
            <a:endParaRPr lang="en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506469" y="2700084"/>
            <a:ext cx="3179066" cy="2530221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7030A0"/>
                </a:solidFill>
              </a:rPr>
              <a:t>Why do you think this might be?</a:t>
            </a:r>
            <a:endParaRPr lang="en-GB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2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3F8892"/>
      </a:hlink>
      <a:folHlink>
        <a:srgbClr val="7030A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1492</TotalTime>
  <Words>520</Words>
  <Application>Microsoft Office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Tahoma</vt:lpstr>
      <vt:lpstr>Times New Roman</vt:lpstr>
      <vt:lpstr>Office Theme</vt:lpstr>
      <vt:lpstr>1_Office Theme</vt:lpstr>
      <vt:lpstr>2_Office Theme</vt:lpstr>
      <vt:lpstr>PowerPoint Presentation</vt:lpstr>
      <vt:lpstr>In this lesson, students will:</vt:lpstr>
      <vt:lpstr>Pre-lesson reflection 3-5 minutes+</vt:lpstr>
      <vt:lpstr>PowerPoint Presentation</vt:lpstr>
      <vt:lpstr>We are here 15 minutes+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Musson</dc:creator>
  <cp:lastModifiedBy>Rachel Musson</cp:lastModifiedBy>
  <cp:revision>276</cp:revision>
  <dcterms:created xsi:type="dcterms:W3CDTF">2016-10-17T21:56:29Z</dcterms:created>
  <dcterms:modified xsi:type="dcterms:W3CDTF">2018-01-02T21:35:04Z</dcterms:modified>
  <cp:contentStatus/>
</cp:coreProperties>
</file>